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handoutMasterIdLst>
    <p:handoutMasterId r:id="rId16"/>
  </p:handoutMasterIdLst>
  <p:sldIdLst>
    <p:sldId id="2145707912" r:id="rId2"/>
    <p:sldId id="257" r:id="rId3"/>
    <p:sldId id="258" r:id="rId4"/>
    <p:sldId id="259" r:id="rId5"/>
    <p:sldId id="260" r:id="rId6"/>
    <p:sldId id="261" r:id="rId7"/>
    <p:sldId id="262" r:id="rId8"/>
    <p:sldId id="264" r:id="rId9"/>
    <p:sldId id="2145707913" r:id="rId10"/>
    <p:sldId id="263" r:id="rId11"/>
    <p:sldId id="265" r:id="rId12"/>
    <p:sldId id="2145707907" r:id="rId13"/>
    <p:sldId id="13827" r:id="rId14"/>
  </p:sldIdLst>
  <p:sldSz cx="12192000" cy="6858000"/>
  <p:notesSz cx="6858000" cy="9144000"/>
  <p:defaultTextStyle>
    <a:defPPr>
      <a:defRPr lang="en-S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A449"/>
    <a:srgbClr val="BFBFBF"/>
    <a:srgbClr val="DFA43B"/>
    <a:srgbClr val="FFFFFF"/>
    <a:srgbClr val="182750"/>
    <a:srgbClr val="000000"/>
    <a:srgbClr val="3D3D3D"/>
    <a:srgbClr val="068189"/>
    <a:srgbClr val="2A8563"/>
    <a:srgbClr val="3C2A6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272" autoAdjust="0"/>
    <p:restoredTop sz="94643"/>
  </p:normalViewPr>
  <p:slideViewPr>
    <p:cSldViewPr snapToGrid="0" showGuides="1">
      <p:cViewPr varScale="1">
        <p:scale>
          <a:sx n="118" d="100"/>
          <a:sy n="118" d="100"/>
        </p:scale>
        <p:origin x="224" y="224"/>
      </p:cViewPr>
      <p:guideLst>
        <p:guide orient="horz" pos="2183"/>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showGuides="1">
      <p:cViewPr varScale="1">
        <p:scale>
          <a:sx n="83" d="100"/>
          <a:sy n="83" d="100"/>
        </p:scale>
        <p:origin x="3880" y="2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DC0B716-5CA5-FBDE-7A59-7B071A574BD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A"/>
          </a:p>
        </p:txBody>
      </p:sp>
      <p:sp>
        <p:nvSpPr>
          <p:cNvPr id="3" name="Date Placeholder 2">
            <a:extLst>
              <a:ext uri="{FF2B5EF4-FFF2-40B4-BE49-F238E27FC236}">
                <a16:creationId xmlns:a16="http://schemas.microsoft.com/office/drawing/2014/main" id="{7B5959B4-0814-95AB-646F-BD400BC4B7E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A32BB9B-B290-2243-999E-5C17AA3EC991}" type="datetimeFigureOut">
              <a:rPr lang="en-SA" smtClean="0"/>
              <a:t>09/13/2026</a:t>
            </a:fld>
            <a:endParaRPr lang="en-SA"/>
          </a:p>
        </p:txBody>
      </p:sp>
      <p:sp>
        <p:nvSpPr>
          <p:cNvPr id="4" name="Footer Placeholder 3">
            <a:extLst>
              <a:ext uri="{FF2B5EF4-FFF2-40B4-BE49-F238E27FC236}">
                <a16:creationId xmlns:a16="http://schemas.microsoft.com/office/drawing/2014/main" id="{CE2C3546-E5DF-3C5B-4C44-756C70E4FA6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SA"/>
          </a:p>
        </p:txBody>
      </p:sp>
      <p:sp>
        <p:nvSpPr>
          <p:cNvPr id="5" name="Slide Number Placeholder 4">
            <a:extLst>
              <a:ext uri="{FF2B5EF4-FFF2-40B4-BE49-F238E27FC236}">
                <a16:creationId xmlns:a16="http://schemas.microsoft.com/office/drawing/2014/main" id="{51A57062-BBED-F01F-250A-72B56F2A58E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444C92D-A4EC-6049-A66F-F76B02F1199C}" type="slidenum">
              <a:rPr lang="en-SA" smtClean="0"/>
              <a:t>‹#›</a:t>
            </a:fld>
            <a:endParaRPr lang="en-SA"/>
          </a:p>
        </p:txBody>
      </p:sp>
    </p:spTree>
    <p:extLst>
      <p:ext uri="{BB962C8B-B14F-4D97-AF65-F5344CB8AC3E}">
        <p14:creationId xmlns:p14="http://schemas.microsoft.com/office/powerpoint/2010/main" val="1467333206"/>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7B292519-B100-CC42-BA0F-EAD5434B2315}" type="datetimeFigureOut">
              <a:rPr lang="ar-SA" smtClean="0"/>
              <a:t>01/04/1448</a:t>
            </a:fld>
            <a:endParaRPr lang="ar-SA"/>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A39AD1EF-1410-8E4B-AEF6-1C0E333A5036}" type="slidenum">
              <a:rPr lang="ar-SA" smtClean="0"/>
              <a:t>‹#›</a:t>
            </a:fld>
            <a:endParaRPr lang="ar-SA"/>
          </a:p>
        </p:txBody>
      </p:sp>
    </p:spTree>
    <p:extLst>
      <p:ext uri="{BB962C8B-B14F-4D97-AF65-F5344CB8AC3E}">
        <p14:creationId xmlns:p14="http://schemas.microsoft.com/office/powerpoint/2010/main" val="3935743334"/>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5.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3.svg"/><Relationship Id="rId5" Type="http://schemas.openxmlformats.org/officeDocument/2006/relationships/image" Target="../media/image12.svg"/><Relationship Id="rId4" Type="http://schemas.openxmlformats.org/officeDocument/2006/relationships/image" Target="../media/image11.svg"/><Relationship Id="rId9" Type="http://schemas.openxmlformats.org/officeDocument/2006/relationships/image" Target="../media/image7.sv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svg"/><Relationship Id="rId1" Type="http://schemas.openxmlformats.org/officeDocument/2006/relationships/slideMaster" Target="../slideMasters/slideMaster1.xml"/><Relationship Id="rId5" Type="http://schemas.openxmlformats.org/officeDocument/2006/relationships/image" Target="../media/image7.svg"/><Relationship Id="rId4" Type="http://schemas.openxmlformats.org/officeDocument/2006/relationships/image" Target="../media/image18.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9.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21.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2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24.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25.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26.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27.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Master" Target="../slideMasters/slideMaster1.xml"/><Relationship Id="rId6" Type="http://schemas.openxmlformats.org/officeDocument/2006/relationships/image" Target="../media/image7.svg"/><Relationship Id="rId5" Type="http://schemas.openxmlformats.org/officeDocument/2006/relationships/image" Target="../media/image31.png"/><Relationship Id="rId4" Type="http://schemas.openxmlformats.org/officeDocument/2006/relationships/image" Target="../media/image30.png"/></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32.sv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7.svg"/><Relationship Id="rId1" Type="http://schemas.openxmlformats.org/officeDocument/2006/relationships/slideMaster" Target="../slideMasters/slideMaster1.xml"/><Relationship Id="rId6" Type="http://schemas.openxmlformats.org/officeDocument/2006/relationships/image" Target="../media/image36.svg"/><Relationship Id="rId5" Type="http://schemas.openxmlformats.org/officeDocument/2006/relationships/image" Target="../media/image35.svg"/><Relationship Id="rId4" Type="http://schemas.openxmlformats.org/officeDocument/2006/relationships/image" Target="../media/image34.svg"/></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38.jpg"/><Relationship Id="rId7" Type="http://schemas.openxmlformats.org/officeDocument/2006/relationships/image" Target="../media/image42.jpg"/><Relationship Id="rId2" Type="http://schemas.openxmlformats.org/officeDocument/2006/relationships/image" Target="../media/image37.jpg"/><Relationship Id="rId1" Type="http://schemas.openxmlformats.org/officeDocument/2006/relationships/slideMaster" Target="../slideMasters/slideMaster1.xml"/><Relationship Id="rId6" Type="http://schemas.openxmlformats.org/officeDocument/2006/relationships/image" Target="../media/image41.jpg"/><Relationship Id="rId5" Type="http://schemas.openxmlformats.org/officeDocument/2006/relationships/image" Target="../media/image40.jpg"/><Relationship Id="rId4" Type="http://schemas.openxmlformats.org/officeDocument/2006/relationships/image" Target="../media/image39.jpg"/></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Master" Target="../slideMasters/slideMaster1.xml"/><Relationship Id="rId6" Type="http://schemas.openxmlformats.org/officeDocument/2006/relationships/image" Target="../media/image7.svg"/><Relationship Id="rId5" Type="http://schemas.openxmlformats.org/officeDocument/2006/relationships/image" Target="../media/image31.png"/><Relationship Id="rId4" Type="http://schemas.openxmlformats.org/officeDocument/2006/relationships/image" Target="../media/image30.png"/></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32.sv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27.emf"/><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3.sv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C9C69-BA84-9D0D-7B17-2AEF2842419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ECDE7BA-3413-F3DB-6106-340153F93160}"/>
              </a:ext>
            </a:extLst>
          </p:cNvPr>
          <p:cNvSpPr>
            <a:spLocks noGrp="1"/>
          </p:cNvSpPr>
          <p:nvPr>
            <p:ph type="dt" sz="half" idx="10"/>
          </p:nvPr>
        </p:nvSpPr>
        <p:spPr/>
        <p:txBody>
          <a:bodyPr/>
          <a:lstStyle/>
          <a:p>
            <a:fld id="{3A2E4302-EE32-0740-BF50-365279553105}" type="datetimeFigureOut">
              <a:rPr lang="en-SA" smtClean="0"/>
              <a:t>09/13/2026</a:t>
            </a:fld>
            <a:endParaRPr lang="en-SA"/>
          </a:p>
        </p:txBody>
      </p:sp>
      <p:sp>
        <p:nvSpPr>
          <p:cNvPr id="4" name="Footer Placeholder 3">
            <a:extLst>
              <a:ext uri="{FF2B5EF4-FFF2-40B4-BE49-F238E27FC236}">
                <a16:creationId xmlns:a16="http://schemas.microsoft.com/office/drawing/2014/main" id="{D3E88045-7C0D-9DCB-C3AA-06D479DA5653}"/>
              </a:ext>
            </a:extLst>
          </p:cNvPr>
          <p:cNvSpPr>
            <a:spLocks noGrp="1"/>
          </p:cNvSpPr>
          <p:nvPr>
            <p:ph type="ftr" sz="quarter" idx="11"/>
          </p:nvPr>
        </p:nvSpPr>
        <p:spPr/>
        <p:txBody>
          <a:bodyPr/>
          <a:lstStyle/>
          <a:p>
            <a:endParaRPr lang="en-SA"/>
          </a:p>
        </p:txBody>
      </p:sp>
      <p:sp>
        <p:nvSpPr>
          <p:cNvPr id="5" name="Slide Number Placeholder 4">
            <a:extLst>
              <a:ext uri="{FF2B5EF4-FFF2-40B4-BE49-F238E27FC236}">
                <a16:creationId xmlns:a16="http://schemas.microsoft.com/office/drawing/2014/main" id="{3927049D-6535-D6D8-1DC6-8A7D4EAEE11B}"/>
              </a:ext>
            </a:extLst>
          </p:cNvPr>
          <p:cNvSpPr>
            <a:spLocks noGrp="1"/>
          </p:cNvSpPr>
          <p:nvPr>
            <p:ph type="sldNum" sz="quarter" idx="12"/>
          </p:nvPr>
        </p:nvSpPr>
        <p:spPr/>
        <p:txBody>
          <a:bodyPr/>
          <a:lstStyle/>
          <a:p>
            <a:fld id="{BDB1E86F-B207-FA40-9768-4CBA25DD38DA}" type="slidenum">
              <a:rPr lang="en-SA" smtClean="0"/>
              <a:t>‹#›</a:t>
            </a:fld>
            <a:endParaRPr lang="en-SA"/>
          </a:p>
        </p:txBody>
      </p:sp>
      <p:pic>
        <p:nvPicPr>
          <p:cNvPr id="6" name="Mualimna_powerpoint_BG-05.jpg" descr="Mualimna_powerpoint_BG-05.jpg">
            <a:extLst>
              <a:ext uri="{FF2B5EF4-FFF2-40B4-BE49-F238E27FC236}">
                <a16:creationId xmlns:a16="http://schemas.microsoft.com/office/drawing/2014/main" id="{CE43BA11-C37D-0C73-2EEE-C276A80F7EDB}"/>
              </a:ext>
            </a:extLst>
          </p:cNvPr>
          <p:cNvPicPr>
            <a:picLocks noChangeAspect="1"/>
          </p:cNvPicPr>
          <p:nvPr userDrawn="1"/>
        </p:nvPicPr>
        <p:blipFill>
          <a:blip r:embed="rId2"/>
          <a:stretch>
            <a:fillRect/>
          </a:stretch>
        </p:blipFill>
        <p:spPr>
          <a:xfrm>
            <a:off x="0" y="0"/>
            <a:ext cx="12192000" cy="6858000"/>
          </a:xfrm>
          <a:prstGeom prst="rect">
            <a:avLst/>
          </a:prstGeom>
          <a:ln w="12700">
            <a:miter lim="400000"/>
          </a:ln>
        </p:spPr>
      </p:pic>
      <p:sp>
        <p:nvSpPr>
          <p:cNvPr id="7" name="Rectangle 6">
            <a:extLst>
              <a:ext uri="{FF2B5EF4-FFF2-40B4-BE49-F238E27FC236}">
                <a16:creationId xmlns:a16="http://schemas.microsoft.com/office/drawing/2014/main" id="{F6C07B30-1B96-798D-94E3-4FAA01C28FD6}"/>
              </a:ext>
            </a:extLst>
          </p:cNvPr>
          <p:cNvSpPr/>
          <p:nvPr userDrawn="1"/>
        </p:nvSpPr>
        <p:spPr>
          <a:xfrm>
            <a:off x="-2" y="3254828"/>
            <a:ext cx="12192000" cy="1620019"/>
          </a:xfrm>
          <a:prstGeom prst="rect">
            <a:avLst/>
          </a:prstGeom>
          <a:solidFill>
            <a:schemeClr val="bg1">
              <a:lumMod val="10000"/>
              <a:alpha val="63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8" name="عنوان جانبي">
            <a:extLst>
              <a:ext uri="{FF2B5EF4-FFF2-40B4-BE49-F238E27FC236}">
                <a16:creationId xmlns:a16="http://schemas.microsoft.com/office/drawing/2014/main" id="{9B7DCDF8-EB54-C165-F1FF-0A9994E408FA}"/>
              </a:ext>
            </a:extLst>
          </p:cNvPr>
          <p:cNvSpPr txBox="1">
            <a:spLocks noGrp="1"/>
          </p:cNvSpPr>
          <p:nvPr>
            <p:ph type="body" sz="quarter" idx="21" hasCustomPrompt="1"/>
          </p:nvPr>
        </p:nvSpPr>
        <p:spPr>
          <a:xfrm>
            <a:off x="2762400" y="3725378"/>
            <a:ext cx="6667197" cy="718145"/>
          </a:xfrm>
          <a:prstGeom prst="rect">
            <a:avLst/>
          </a:prstGeom>
        </p:spPr>
        <p:txBody>
          <a:bodyPr anchor="ctr">
            <a:spAutoFit/>
          </a:bodyPr>
          <a:lstStyle>
            <a:lvl1pPr marL="0" indent="0" algn="ctr" defTabSz="412750" rtl="1">
              <a:lnSpc>
                <a:spcPct val="100000"/>
              </a:lnSpc>
              <a:spcBef>
                <a:spcPts val="0"/>
              </a:spcBef>
              <a:buSzTx/>
              <a:buNone/>
              <a:defRPr sz="4000">
                <a:solidFill>
                  <a:srgbClr val="FFFFFF"/>
                </a:solidFill>
                <a:latin typeface="Readex Pro SemiBold" pitchFamily="2" charset="-78"/>
                <a:ea typeface="+mn-ea"/>
                <a:cs typeface="Readex Pro SemiBold" pitchFamily="2" charset="-78"/>
                <a:sym typeface="Lama Sans Bold"/>
              </a:defRPr>
            </a:lvl1pPr>
          </a:lstStyle>
          <a:p>
            <a:r>
              <a:rPr dirty="0" err="1"/>
              <a:t>عنوان</a:t>
            </a:r>
            <a:r>
              <a:rPr dirty="0"/>
              <a:t> </a:t>
            </a:r>
            <a:r>
              <a:rPr lang="ar-SA" dirty="0"/>
              <a:t>المحاضرة</a:t>
            </a:r>
            <a:r>
              <a:rPr lang="en-US" dirty="0"/>
              <a:t> </a:t>
            </a:r>
            <a:r>
              <a:rPr lang="ar-SA" dirty="0"/>
              <a:t>مقاس </a:t>
            </a:r>
            <a:r>
              <a:rPr lang="en-US" dirty="0"/>
              <a:t>40</a:t>
            </a:r>
            <a:endParaRPr dirty="0"/>
          </a:p>
        </p:txBody>
      </p:sp>
      <p:sp>
        <p:nvSpPr>
          <p:cNvPr id="9" name="March 2024">
            <a:extLst>
              <a:ext uri="{FF2B5EF4-FFF2-40B4-BE49-F238E27FC236}">
                <a16:creationId xmlns:a16="http://schemas.microsoft.com/office/drawing/2014/main" id="{8250160B-387A-146B-1D0F-6DE4379B0D06}"/>
              </a:ext>
            </a:extLst>
          </p:cNvPr>
          <p:cNvSpPr txBox="1">
            <a:spLocks/>
          </p:cNvSpPr>
          <p:nvPr userDrawn="1"/>
        </p:nvSpPr>
        <p:spPr>
          <a:xfrm>
            <a:off x="10235367" y="6502035"/>
            <a:ext cx="1454986" cy="2055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Autofit/>
          </a:bodyPr>
          <a:lstStyle>
            <a:lvl1pPr marL="0" marR="0" indent="0" algn="r" defTabSz="1219169" rtl="1" latinLnBrk="0">
              <a:lnSpc>
                <a:spcPct val="100000"/>
              </a:lnSpc>
              <a:spcBef>
                <a:spcPts val="0"/>
              </a:spcBef>
              <a:spcAft>
                <a:spcPts val="0"/>
              </a:spcAft>
              <a:buClrTx/>
              <a:buSzTx/>
              <a:buFontTx/>
              <a:buNone/>
              <a:tabLst/>
              <a:defRPr sz="900" b="0" i="0" u="none" strike="noStrike" cap="none" spc="-18" baseline="0">
                <a:solidFill>
                  <a:srgbClr val="000000"/>
                </a:solidFill>
                <a:uFillTx/>
                <a:latin typeface="Lama Sans Regular"/>
                <a:ea typeface="Lama Sans Regular"/>
                <a:cs typeface="Lama Sans Regular"/>
                <a:sym typeface="Lama Sans Regular"/>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9pPr>
          </a:lstStyle>
          <a:p>
            <a:pPr marL="0" marR="0" lvl="0" indent="0" algn="r" defTabSz="1219169" rtl="1" eaLnBrk="1" fontAlgn="auto" latinLnBrk="0" hangingPunct="1">
              <a:lnSpc>
                <a:spcPct val="100000"/>
              </a:lnSpc>
              <a:spcBef>
                <a:spcPts val="0"/>
              </a:spcBef>
              <a:spcAft>
                <a:spcPts val="0"/>
              </a:spcAft>
              <a:buClrTx/>
              <a:buSzTx/>
              <a:buFontTx/>
              <a:buNone/>
              <a:tabLst/>
              <a:defRPr/>
            </a:pPr>
            <a:r>
              <a:rPr kumimoji="0" lang="en-US" sz="900" b="0" i="0" u="none" strike="noStrike" kern="0" cap="none" spc="-18" normalizeH="0" baseline="0" noProof="0" dirty="0">
                <a:ln>
                  <a:noFill/>
                </a:ln>
                <a:solidFill>
                  <a:srgbClr val="FFFFFF"/>
                </a:solidFill>
                <a:effectLst/>
                <a:uLnTx/>
                <a:uFillTx/>
                <a:latin typeface="Readex Pro Light" pitchFamily="2" charset="-78"/>
                <a:cs typeface="Readex Pro Light" pitchFamily="2" charset="-78"/>
                <a:sym typeface="Lama Sans Regular"/>
              </a:rPr>
              <a:t>2026</a:t>
            </a:r>
            <a:endParaRPr kumimoji="0" lang="en-GB" sz="900" b="0" i="0" u="none" strike="noStrike" kern="0" cap="none" spc="-18" normalizeH="0" baseline="0" noProof="0" dirty="0">
              <a:ln>
                <a:noFill/>
              </a:ln>
              <a:solidFill>
                <a:srgbClr val="FFFFFF"/>
              </a:solidFill>
              <a:effectLst/>
              <a:uLnTx/>
              <a:uFillTx/>
              <a:latin typeface="Readex Pro Light" pitchFamily="2" charset="-78"/>
              <a:cs typeface="Readex Pro Light" pitchFamily="2" charset="-78"/>
              <a:sym typeface="Lama Sans Regular"/>
            </a:endParaRPr>
          </a:p>
        </p:txBody>
      </p:sp>
      <p:sp>
        <p:nvSpPr>
          <p:cNvPr id="10" name="Text Placeholder 6">
            <a:extLst>
              <a:ext uri="{FF2B5EF4-FFF2-40B4-BE49-F238E27FC236}">
                <a16:creationId xmlns:a16="http://schemas.microsoft.com/office/drawing/2014/main" id="{61475F36-4D61-5117-1B90-1646B022F015}"/>
              </a:ext>
            </a:extLst>
          </p:cNvPr>
          <p:cNvSpPr>
            <a:spLocks noGrp="1"/>
          </p:cNvSpPr>
          <p:nvPr>
            <p:ph type="body" sz="quarter" idx="22" hasCustomPrompt="1"/>
          </p:nvPr>
        </p:nvSpPr>
        <p:spPr>
          <a:xfrm>
            <a:off x="4185332" y="1294195"/>
            <a:ext cx="3821336" cy="273434"/>
          </a:xfrm>
        </p:spPr>
        <p:txBody>
          <a:bodyPr>
            <a:noAutofit/>
          </a:bodyPr>
          <a:lstStyle>
            <a:lvl1pPr marL="0" indent="0" algn="ctr">
              <a:buNone/>
              <a:defRPr sz="1400">
                <a:solidFill>
                  <a:srgbClr val="FFFFFF"/>
                </a:solidFill>
              </a:defRPr>
            </a:lvl1pPr>
          </a:lstStyle>
          <a:p>
            <a:pPr lvl="0"/>
            <a:r>
              <a:rPr lang="ar-SA" dirty="0"/>
              <a:t>عنوان العرض التقديمي</a:t>
            </a:r>
            <a:r>
              <a:rPr lang="en-US" dirty="0"/>
              <a:t> </a:t>
            </a:r>
            <a:r>
              <a:rPr lang="ar-SA" dirty="0"/>
              <a:t>مقاس </a:t>
            </a:r>
            <a:r>
              <a:rPr lang="en-US" dirty="0"/>
              <a:t>14</a:t>
            </a:r>
            <a:endParaRPr lang="ar-SA" dirty="0"/>
          </a:p>
        </p:txBody>
      </p:sp>
      <p:pic>
        <p:nvPicPr>
          <p:cNvPr id="11" name="Graphic 10">
            <a:extLst>
              <a:ext uri="{FF2B5EF4-FFF2-40B4-BE49-F238E27FC236}">
                <a16:creationId xmlns:a16="http://schemas.microsoft.com/office/drawing/2014/main" id="{1A667BF0-E662-BBEB-65C9-413765139D8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35367" y="352060"/>
            <a:ext cx="1380744" cy="467855"/>
          </a:xfrm>
          <a:prstGeom prst="rect">
            <a:avLst/>
          </a:prstGeom>
        </p:spPr>
      </p:pic>
      <p:sp>
        <p:nvSpPr>
          <p:cNvPr id="12" name="Text Placeholder 6">
            <a:extLst>
              <a:ext uri="{FF2B5EF4-FFF2-40B4-BE49-F238E27FC236}">
                <a16:creationId xmlns:a16="http://schemas.microsoft.com/office/drawing/2014/main" id="{21EF26D5-DAC9-9625-7DD4-A41BB57224CA}"/>
              </a:ext>
            </a:extLst>
          </p:cNvPr>
          <p:cNvSpPr>
            <a:spLocks noGrp="1"/>
          </p:cNvSpPr>
          <p:nvPr>
            <p:ph type="body" sz="quarter" idx="23" hasCustomPrompt="1"/>
          </p:nvPr>
        </p:nvSpPr>
        <p:spPr>
          <a:xfrm>
            <a:off x="3024879" y="5140171"/>
            <a:ext cx="6142241" cy="303036"/>
          </a:xfrm>
        </p:spPr>
        <p:txBody>
          <a:bodyPr>
            <a:noAutofit/>
          </a:bodyPr>
          <a:lstStyle>
            <a:lvl1pPr marL="0" indent="0" algn="ctr">
              <a:buNone/>
              <a:defRPr sz="1800">
                <a:solidFill>
                  <a:srgbClr val="FFFFFF"/>
                </a:solidFill>
              </a:defRPr>
            </a:lvl1pPr>
          </a:lstStyle>
          <a:p>
            <a:pPr lvl="0"/>
            <a:r>
              <a:rPr lang="ar-SA" dirty="0"/>
              <a:t>عنوان فرعي</a:t>
            </a:r>
            <a:r>
              <a:rPr lang="en-US" dirty="0"/>
              <a:t> </a:t>
            </a:r>
            <a:r>
              <a:rPr lang="ar-SA" dirty="0"/>
              <a:t>مقاس </a:t>
            </a:r>
            <a:r>
              <a:rPr lang="en-US" dirty="0"/>
              <a:t>18</a:t>
            </a:r>
            <a:r>
              <a:rPr lang="ar-SA" dirty="0"/>
              <a:t> </a:t>
            </a:r>
          </a:p>
        </p:txBody>
      </p:sp>
    </p:spTree>
    <p:extLst>
      <p:ext uri="{BB962C8B-B14F-4D97-AF65-F5344CB8AC3E}">
        <p14:creationId xmlns:p14="http://schemas.microsoft.com/office/powerpoint/2010/main" val="1167478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FFFFFF"/>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C7D04FA0-BC84-B862-73F8-BE961A3EF690}"/>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22187" t="49641" r="54923" b="27679"/>
          <a:stretch/>
        </p:blipFill>
        <p:spPr>
          <a:xfrm>
            <a:off x="-65988" y="0"/>
            <a:ext cx="12418245" cy="6858000"/>
          </a:xfrm>
          <a:prstGeom prst="rect">
            <a:avLst/>
          </a:prstGeom>
        </p:spPr>
      </p:pic>
      <p:pic>
        <p:nvPicPr>
          <p:cNvPr id="10" name="Picture 9">
            <a:extLst>
              <a:ext uri="{FF2B5EF4-FFF2-40B4-BE49-F238E27FC236}">
                <a16:creationId xmlns:a16="http://schemas.microsoft.com/office/drawing/2014/main" id="{4214B2F6-42A4-32C4-B513-3099A73EA714}"/>
              </a:ext>
            </a:extLst>
          </p:cNvPr>
          <p:cNvPicPr>
            <a:picLocks noChangeAspect="1"/>
          </p:cNvPicPr>
          <p:nvPr userDrawn="1"/>
        </p:nvPicPr>
        <p:blipFill>
          <a:blip r:embed="rId3"/>
          <a:stretch>
            <a:fillRect/>
          </a:stretch>
        </p:blipFill>
        <p:spPr>
          <a:xfrm flipH="1">
            <a:off x="-333375" y="1011338"/>
            <a:ext cx="5753100" cy="5846662"/>
          </a:xfrm>
          <a:prstGeom prst="rect">
            <a:avLst/>
          </a:prstGeom>
        </p:spPr>
      </p:pic>
      <p:sp>
        <p:nvSpPr>
          <p:cNvPr id="2" name="Title 1">
            <a:extLst>
              <a:ext uri="{FF2B5EF4-FFF2-40B4-BE49-F238E27FC236}">
                <a16:creationId xmlns:a16="http://schemas.microsoft.com/office/drawing/2014/main" id="{DAF81CD5-C297-C9B4-EEC6-383E9306F8FC}"/>
              </a:ext>
            </a:extLst>
          </p:cNvPr>
          <p:cNvSpPr>
            <a:spLocks noGrp="1"/>
          </p:cNvSpPr>
          <p:nvPr>
            <p:ph type="ctrTitle" hasCustomPrompt="1"/>
          </p:nvPr>
        </p:nvSpPr>
        <p:spPr>
          <a:xfrm>
            <a:off x="4371976" y="2390775"/>
            <a:ext cx="6296024" cy="1119188"/>
          </a:xfrm>
        </p:spPr>
        <p:txBody>
          <a:bodyPr anchor="b">
            <a:normAutofit/>
          </a:bodyPr>
          <a:lstStyle>
            <a:lvl1pPr algn="r">
              <a:defRPr sz="4800">
                <a:latin typeface="Readex Pro SemiBold" pitchFamily="2" charset="-78"/>
                <a:cs typeface="Readex Pro SemiBold" pitchFamily="2" charset="-78"/>
              </a:defRPr>
            </a:lvl1pPr>
          </a:lstStyle>
          <a:p>
            <a:r>
              <a:rPr lang="ar-SA" dirty="0"/>
              <a:t>العنوان الرئيسي</a:t>
            </a:r>
            <a:endParaRPr lang="en-SA" dirty="0"/>
          </a:p>
        </p:txBody>
      </p:sp>
      <p:sp>
        <p:nvSpPr>
          <p:cNvPr id="3" name="Subtitle 2">
            <a:extLst>
              <a:ext uri="{FF2B5EF4-FFF2-40B4-BE49-F238E27FC236}">
                <a16:creationId xmlns:a16="http://schemas.microsoft.com/office/drawing/2014/main" id="{5530EE60-7D02-8F0E-A2C0-350B21825F5F}"/>
              </a:ext>
            </a:extLst>
          </p:cNvPr>
          <p:cNvSpPr>
            <a:spLocks noGrp="1"/>
          </p:cNvSpPr>
          <p:nvPr>
            <p:ph type="subTitle" idx="1" hasCustomPrompt="1"/>
          </p:nvPr>
        </p:nvSpPr>
        <p:spPr>
          <a:xfrm>
            <a:off x="6019800" y="3602038"/>
            <a:ext cx="4648200" cy="1189037"/>
          </a:xfrm>
        </p:spPr>
        <p:txBody>
          <a:bodyPr/>
          <a:lstStyle>
            <a:lvl1pPr marL="0" indent="0" algn="r">
              <a:buNone/>
              <a:defRPr sz="2400">
                <a:latin typeface="Readex Pro Medium" pitchFamily="2" charset="-78"/>
                <a:cs typeface="Readex Pro Medium" pitchFamily="2" charset="-78"/>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dirty="0"/>
              <a:t>العنوان الفرعي</a:t>
            </a:r>
            <a:endParaRPr lang="en-SA" dirty="0"/>
          </a:p>
        </p:txBody>
      </p:sp>
      <p:sp>
        <p:nvSpPr>
          <p:cNvPr id="4" name="Date Placeholder 3">
            <a:extLst>
              <a:ext uri="{FF2B5EF4-FFF2-40B4-BE49-F238E27FC236}">
                <a16:creationId xmlns:a16="http://schemas.microsoft.com/office/drawing/2014/main" id="{F77028F5-4247-14B5-E359-62E4A52BAABE}"/>
              </a:ext>
            </a:extLst>
          </p:cNvPr>
          <p:cNvSpPr>
            <a:spLocks noGrp="1"/>
          </p:cNvSpPr>
          <p:nvPr>
            <p:ph type="dt" sz="half" idx="10"/>
          </p:nvPr>
        </p:nvSpPr>
        <p:spPr/>
        <p:txBody>
          <a:bodyPr/>
          <a:lstStyle/>
          <a:p>
            <a:fld id="{3A2E4302-EE32-0740-BF50-365279553105}" type="datetimeFigureOut">
              <a:rPr lang="en-SA" smtClean="0"/>
              <a:t>09/13/2026</a:t>
            </a:fld>
            <a:endParaRPr lang="en-SA" dirty="0"/>
          </a:p>
        </p:txBody>
      </p:sp>
      <p:sp>
        <p:nvSpPr>
          <p:cNvPr id="5" name="Footer Placeholder 4">
            <a:extLst>
              <a:ext uri="{FF2B5EF4-FFF2-40B4-BE49-F238E27FC236}">
                <a16:creationId xmlns:a16="http://schemas.microsoft.com/office/drawing/2014/main" id="{D452FB58-76D6-064E-1362-AEC534E170E2}"/>
              </a:ext>
            </a:extLst>
          </p:cNvPr>
          <p:cNvSpPr>
            <a:spLocks noGrp="1"/>
          </p:cNvSpPr>
          <p:nvPr>
            <p:ph type="ftr" sz="quarter" idx="11"/>
          </p:nvPr>
        </p:nvSpPr>
        <p:spPr/>
        <p:txBody>
          <a:bodyPr/>
          <a:lstStyle/>
          <a:p>
            <a:endParaRPr lang="en-SA"/>
          </a:p>
        </p:txBody>
      </p:sp>
      <p:sp>
        <p:nvSpPr>
          <p:cNvPr id="6" name="Slide Number Placeholder 5">
            <a:extLst>
              <a:ext uri="{FF2B5EF4-FFF2-40B4-BE49-F238E27FC236}">
                <a16:creationId xmlns:a16="http://schemas.microsoft.com/office/drawing/2014/main" id="{1310A726-E856-ACCB-A780-CE8CBBBF03FE}"/>
              </a:ext>
            </a:extLst>
          </p:cNvPr>
          <p:cNvSpPr>
            <a:spLocks noGrp="1"/>
          </p:cNvSpPr>
          <p:nvPr>
            <p:ph type="sldNum" sz="quarter" idx="12"/>
          </p:nvPr>
        </p:nvSpPr>
        <p:spPr/>
        <p:txBody>
          <a:bodyPr/>
          <a:lstStyle/>
          <a:p>
            <a:fld id="{BDB1E86F-B207-FA40-9768-4CBA25DD38DA}" type="slidenum">
              <a:rPr lang="en-SA" smtClean="0"/>
              <a:t>‹#›</a:t>
            </a:fld>
            <a:endParaRPr lang="en-SA"/>
          </a:p>
        </p:txBody>
      </p:sp>
      <p:pic>
        <p:nvPicPr>
          <p:cNvPr id="13" name="Graphic 12">
            <a:extLst>
              <a:ext uri="{FF2B5EF4-FFF2-40B4-BE49-F238E27FC236}">
                <a16:creationId xmlns:a16="http://schemas.microsoft.com/office/drawing/2014/main" id="{CF5D0B40-9C6F-D471-2368-F1C30687BDA7}"/>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952625" y="2644140"/>
            <a:ext cx="6019800" cy="4213860"/>
          </a:xfrm>
          <a:prstGeom prst="rect">
            <a:avLst/>
          </a:prstGeom>
        </p:spPr>
      </p:pic>
      <p:pic>
        <p:nvPicPr>
          <p:cNvPr id="7" name="Graphic 6">
            <a:extLst>
              <a:ext uri="{FF2B5EF4-FFF2-40B4-BE49-F238E27FC236}">
                <a16:creationId xmlns:a16="http://schemas.microsoft.com/office/drawing/2014/main" id="{8BBEF971-B036-C4BB-6AC9-F31CF867CA65}"/>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10235367" y="352060"/>
            <a:ext cx="1380744" cy="467855"/>
          </a:xfrm>
          <a:prstGeom prst="rect">
            <a:avLst/>
          </a:prstGeom>
        </p:spPr>
      </p:pic>
    </p:spTree>
    <p:extLst>
      <p:ext uri="{BB962C8B-B14F-4D97-AF65-F5344CB8AC3E}">
        <p14:creationId xmlns:p14="http://schemas.microsoft.com/office/powerpoint/2010/main" val="252195316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81CD5-C297-C9B4-EEC6-383E9306F8FC}"/>
              </a:ext>
            </a:extLst>
          </p:cNvPr>
          <p:cNvSpPr>
            <a:spLocks noGrp="1"/>
          </p:cNvSpPr>
          <p:nvPr>
            <p:ph type="ctrTitle" hasCustomPrompt="1"/>
          </p:nvPr>
        </p:nvSpPr>
        <p:spPr>
          <a:xfrm>
            <a:off x="4371976" y="2390775"/>
            <a:ext cx="6296024" cy="1119188"/>
          </a:xfrm>
        </p:spPr>
        <p:txBody>
          <a:bodyPr anchor="b">
            <a:normAutofit/>
          </a:bodyPr>
          <a:lstStyle>
            <a:lvl1pPr algn="r">
              <a:lnSpc>
                <a:spcPct val="100000"/>
              </a:lnSpc>
              <a:defRPr sz="4800">
                <a:solidFill>
                  <a:schemeClr val="bg1">
                    <a:lumMod val="10000"/>
                  </a:schemeClr>
                </a:solidFill>
                <a:latin typeface="Readex Pro SemiBold" pitchFamily="2" charset="-78"/>
                <a:cs typeface="Readex Pro SemiBold" pitchFamily="2" charset="-78"/>
              </a:defRPr>
            </a:lvl1pPr>
          </a:lstStyle>
          <a:p>
            <a:r>
              <a:rPr lang="ar-SA" dirty="0"/>
              <a:t>العنوان الرئيسي</a:t>
            </a:r>
            <a:endParaRPr lang="en-SA" dirty="0"/>
          </a:p>
        </p:txBody>
      </p:sp>
      <p:sp>
        <p:nvSpPr>
          <p:cNvPr id="3" name="Subtitle 2">
            <a:extLst>
              <a:ext uri="{FF2B5EF4-FFF2-40B4-BE49-F238E27FC236}">
                <a16:creationId xmlns:a16="http://schemas.microsoft.com/office/drawing/2014/main" id="{5530EE60-7D02-8F0E-A2C0-350B21825F5F}"/>
              </a:ext>
            </a:extLst>
          </p:cNvPr>
          <p:cNvSpPr>
            <a:spLocks noGrp="1"/>
          </p:cNvSpPr>
          <p:nvPr>
            <p:ph type="subTitle" idx="1" hasCustomPrompt="1"/>
          </p:nvPr>
        </p:nvSpPr>
        <p:spPr>
          <a:xfrm>
            <a:off x="6019800" y="3602038"/>
            <a:ext cx="4648200" cy="1189037"/>
          </a:xfrm>
        </p:spPr>
        <p:txBody>
          <a:bodyPr/>
          <a:lstStyle>
            <a:lvl1pPr marL="0" indent="0" algn="r">
              <a:lnSpc>
                <a:spcPct val="100000"/>
              </a:lnSpc>
              <a:buNone/>
              <a:defRPr sz="2400">
                <a:solidFill>
                  <a:schemeClr val="bg1">
                    <a:lumMod val="10000"/>
                  </a:schemeClr>
                </a:solidFill>
                <a:latin typeface="Readex Pro Medium" pitchFamily="2" charset="-78"/>
                <a:cs typeface="Readex Pro Medium" pitchFamily="2" charset="-78"/>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dirty="0"/>
              <a:t>العنوان الفرعي</a:t>
            </a:r>
            <a:endParaRPr lang="en-SA" dirty="0"/>
          </a:p>
        </p:txBody>
      </p:sp>
      <p:sp>
        <p:nvSpPr>
          <p:cNvPr id="15" name="Line">
            <a:extLst>
              <a:ext uri="{FF2B5EF4-FFF2-40B4-BE49-F238E27FC236}">
                <a16:creationId xmlns:a16="http://schemas.microsoft.com/office/drawing/2014/main" id="{D5C2CE85-4FE2-D06A-37F1-DC306060E7FF}"/>
              </a:ext>
            </a:extLst>
          </p:cNvPr>
          <p:cNvSpPr/>
          <p:nvPr userDrawn="1"/>
        </p:nvSpPr>
        <p:spPr>
          <a:xfrm>
            <a:off x="495300" y="6369050"/>
            <a:ext cx="11201401" cy="0"/>
          </a:xfrm>
          <a:prstGeom prst="line">
            <a:avLst/>
          </a:prstGeom>
          <a:ln w="9525">
            <a:solidFill>
              <a:srgbClr val="000000"/>
            </a:solidFill>
            <a:miter lim="400000"/>
          </a:ln>
        </p:spPr>
        <p:txBody>
          <a:bodyPr lIns="25400" tIns="25400" rIns="25400" bIns="25400" anchor="ctr"/>
          <a:lstStyle/>
          <a:p>
            <a:endParaRPr sz="900">
              <a:solidFill>
                <a:srgbClr val="5E5E5E"/>
              </a:solidFill>
              <a:latin typeface="Lama Sans Bold"/>
              <a:cs typeface="Lama Sans Bold"/>
            </a:endParaRPr>
          </a:p>
        </p:txBody>
      </p:sp>
      <p:sp>
        <p:nvSpPr>
          <p:cNvPr id="16" name="March 2024">
            <a:extLst>
              <a:ext uri="{FF2B5EF4-FFF2-40B4-BE49-F238E27FC236}">
                <a16:creationId xmlns:a16="http://schemas.microsoft.com/office/drawing/2014/main" id="{930CC3D6-56A8-BD29-2348-4E4C827F726B}"/>
              </a:ext>
            </a:extLst>
          </p:cNvPr>
          <p:cNvSpPr txBox="1">
            <a:spLocks/>
          </p:cNvSpPr>
          <p:nvPr userDrawn="1"/>
        </p:nvSpPr>
        <p:spPr>
          <a:xfrm>
            <a:off x="10235367" y="6502035"/>
            <a:ext cx="1454986" cy="2055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Autofit/>
          </a:bodyPr>
          <a:lstStyle>
            <a:lvl1pPr marL="0" marR="0" indent="0" algn="r" defTabSz="1219169" rtl="1" latinLnBrk="0">
              <a:lnSpc>
                <a:spcPct val="100000"/>
              </a:lnSpc>
              <a:spcBef>
                <a:spcPts val="0"/>
              </a:spcBef>
              <a:spcAft>
                <a:spcPts val="0"/>
              </a:spcAft>
              <a:buClrTx/>
              <a:buSzTx/>
              <a:buFontTx/>
              <a:buNone/>
              <a:tabLst/>
              <a:defRPr sz="900" b="0" i="0" u="none" strike="noStrike" cap="none" spc="-18" baseline="0">
                <a:solidFill>
                  <a:srgbClr val="000000"/>
                </a:solidFill>
                <a:uFillTx/>
                <a:latin typeface="Lama Sans Regular"/>
                <a:ea typeface="Lama Sans Regular"/>
                <a:cs typeface="Lama Sans Regular"/>
                <a:sym typeface="Lama Sans Regular"/>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9pPr>
          </a:lstStyle>
          <a:p>
            <a:pPr marL="0" marR="0" lvl="0" indent="0" algn="r" defTabSz="1219169" rtl="1" eaLnBrk="1" fontAlgn="auto" latinLnBrk="0" hangingPunct="1">
              <a:lnSpc>
                <a:spcPct val="100000"/>
              </a:lnSpc>
              <a:spcBef>
                <a:spcPts val="0"/>
              </a:spcBef>
              <a:spcAft>
                <a:spcPts val="0"/>
              </a:spcAft>
              <a:buClrTx/>
              <a:buSzTx/>
              <a:buFontTx/>
              <a:buNone/>
              <a:tabLst/>
              <a:defRPr/>
            </a:pPr>
            <a:r>
              <a:rPr kumimoji="0" lang="ar-SA" sz="900" b="0" i="0" u="none" strike="noStrike" kern="0" cap="none" spc="-18" normalizeH="0" baseline="0" noProof="0" dirty="0">
                <a:ln>
                  <a:noFill/>
                </a:ln>
                <a:solidFill>
                  <a:srgbClr val="000000"/>
                </a:solidFill>
                <a:effectLst/>
                <a:uLnTx/>
                <a:uFillTx/>
                <a:latin typeface="Readex Pro Light" pitchFamily="2" charset="-78"/>
                <a:cs typeface="Readex Pro Light" pitchFamily="2" charset="-78"/>
                <a:sym typeface="Lama Sans Regular"/>
              </a:rPr>
              <a:t>2025</a:t>
            </a:r>
            <a:endParaRPr kumimoji="0" lang="en-GB" sz="900" b="0" i="0" u="none" strike="noStrike" kern="0" cap="none" spc="-18" normalizeH="0" baseline="0" noProof="0" dirty="0">
              <a:ln>
                <a:noFill/>
              </a:ln>
              <a:solidFill>
                <a:srgbClr val="000000"/>
              </a:solidFill>
              <a:effectLst/>
              <a:uLnTx/>
              <a:uFillTx/>
              <a:latin typeface="Readex Pro Light" pitchFamily="2" charset="-78"/>
              <a:cs typeface="Readex Pro Light" pitchFamily="2" charset="-78"/>
              <a:sym typeface="Lama Sans Regular"/>
            </a:endParaRPr>
          </a:p>
        </p:txBody>
      </p:sp>
      <p:pic>
        <p:nvPicPr>
          <p:cNvPr id="26" name="Picture 25">
            <a:extLst>
              <a:ext uri="{FF2B5EF4-FFF2-40B4-BE49-F238E27FC236}">
                <a16:creationId xmlns:a16="http://schemas.microsoft.com/office/drawing/2014/main" id="{AC24132E-6153-7B2C-C667-3157BDD6A24D}"/>
              </a:ext>
            </a:extLst>
          </p:cNvPr>
          <p:cNvPicPr>
            <a:picLocks noChangeAspect="1"/>
          </p:cNvPicPr>
          <p:nvPr userDrawn="1"/>
        </p:nvPicPr>
        <p:blipFill>
          <a:blip r:embed="rId2"/>
          <a:stretch>
            <a:fillRect/>
          </a:stretch>
        </p:blipFill>
        <p:spPr>
          <a:xfrm>
            <a:off x="-166518" y="1295400"/>
            <a:ext cx="6262518" cy="5562599"/>
          </a:xfrm>
          <a:prstGeom prst="rect">
            <a:avLst/>
          </a:prstGeom>
        </p:spPr>
      </p:pic>
      <p:sp>
        <p:nvSpPr>
          <p:cNvPr id="8" name="Text Placeholder 6">
            <a:extLst>
              <a:ext uri="{FF2B5EF4-FFF2-40B4-BE49-F238E27FC236}">
                <a16:creationId xmlns:a16="http://schemas.microsoft.com/office/drawing/2014/main" id="{5B429A8C-7726-9915-3244-4EFC745F4053}"/>
              </a:ext>
            </a:extLst>
          </p:cNvPr>
          <p:cNvSpPr>
            <a:spLocks noGrp="1"/>
          </p:cNvSpPr>
          <p:nvPr>
            <p:ph type="body" sz="quarter" idx="10" hasCustomPrompt="1"/>
          </p:nvPr>
        </p:nvSpPr>
        <p:spPr>
          <a:xfrm>
            <a:off x="388714" y="317117"/>
            <a:ext cx="3821336" cy="273434"/>
          </a:xfrm>
        </p:spPr>
        <p:txBody>
          <a:bodyPr>
            <a:noAutofit/>
          </a:bodyPr>
          <a:lstStyle>
            <a:lvl1pPr marL="0" indent="0">
              <a:buNone/>
              <a:defRPr sz="900">
                <a:solidFill>
                  <a:srgbClr val="000000"/>
                </a:solidFill>
              </a:defRPr>
            </a:lvl1pPr>
          </a:lstStyle>
          <a:p>
            <a:pPr lvl="0"/>
            <a:r>
              <a:rPr lang="ar-SA" dirty="0"/>
              <a:t>عنوان العرض التقديمي</a:t>
            </a:r>
          </a:p>
        </p:txBody>
      </p:sp>
      <p:pic>
        <p:nvPicPr>
          <p:cNvPr id="6" name="Graphic 5">
            <a:extLst>
              <a:ext uri="{FF2B5EF4-FFF2-40B4-BE49-F238E27FC236}">
                <a16:creationId xmlns:a16="http://schemas.microsoft.com/office/drawing/2014/main" id="{9F30C733-8500-3FB5-4148-E2964D2DB2A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35367" y="352060"/>
            <a:ext cx="1380744" cy="467855"/>
          </a:xfrm>
          <a:prstGeom prst="rect">
            <a:avLst/>
          </a:prstGeom>
        </p:spPr>
      </p:pic>
    </p:spTree>
    <p:extLst>
      <p:ext uri="{BB962C8B-B14F-4D97-AF65-F5344CB8AC3E}">
        <p14:creationId xmlns:p14="http://schemas.microsoft.com/office/powerpoint/2010/main" val="364277086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06AB9-75F9-1EDC-FC2C-9ADBA659210E}"/>
              </a:ext>
            </a:extLst>
          </p:cNvPr>
          <p:cNvSpPr>
            <a:spLocks noGrp="1"/>
          </p:cNvSpPr>
          <p:nvPr>
            <p:ph type="title"/>
          </p:nvPr>
        </p:nvSpPr>
        <p:spPr>
          <a:xfrm>
            <a:off x="838200" y="1092365"/>
            <a:ext cx="10515600" cy="598323"/>
          </a:xfrm>
        </p:spPr>
        <p:txBody>
          <a:bodyPr/>
          <a:lstStyle/>
          <a:p>
            <a:r>
              <a:rPr lang="en-US"/>
              <a:t>Click to edit Master title style</a:t>
            </a:r>
            <a:endParaRPr lang="en-SA"/>
          </a:p>
        </p:txBody>
      </p:sp>
      <p:sp>
        <p:nvSpPr>
          <p:cNvPr id="3" name="Content Placeholder 2">
            <a:extLst>
              <a:ext uri="{FF2B5EF4-FFF2-40B4-BE49-F238E27FC236}">
                <a16:creationId xmlns:a16="http://schemas.microsoft.com/office/drawing/2014/main" id="{78B53F8E-E1B4-B322-885F-C9D8F1DB186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4" name="Date Placeholder 3">
            <a:extLst>
              <a:ext uri="{FF2B5EF4-FFF2-40B4-BE49-F238E27FC236}">
                <a16:creationId xmlns:a16="http://schemas.microsoft.com/office/drawing/2014/main" id="{CFDA7F86-857D-0438-4741-34E71070263B}"/>
              </a:ext>
            </a:extLst>
          </p:cNvPr>
          <p:cNvSpPr>
            <a:spLocks noGrp="1"/>
          </p:cNvSpPr>
          <p:nvPr>
            <p:ph type="dt" sz="half" idx="10"/>
          </p:nvPr>
        </p:nvSpPr>
        <p:spPr/>
        <p:txBody>
          <a:bodyPr/>
          <a:lstStyle/>
          <a:p>
            <a:fld id="{3A2E4302-EE32-0740-BF50-365279553105}" type="datetimeFigureOut">
              <a:rPr lang="en-SA" smtClean="0"/>
              <a:t>09/13/2026</a:t>
            </a:fld>
            <a:endParaRPr lang="en-SA"/>
          </a:p>
        </p:txBody>
      </p:sp>
      <p:sp>
        <p:nvSpPr>
          <p:cNvPr id="5" name="Footer Placeholder 4">
            <a:extLst>
              <a:ext uri="{FF2B5EF4-FFF2-40B4-BE49-F238E27FC236}">
                <a16:creationId xmlns:a16="http://schemas.microsoft.com/office/drawing/2014/main" id="{FE05189F-8C0C-4488-18F5-2C9DCF80B080}"/>
              </a:ext>
            </a:extLst>
          </p:cNvPr>
          <p:cNvSpPr>
            <a:spLocks noGrp="1"/>
          </p:cNvSpPr>
          <p:nvPr>
            <p:ph type="ftr" sz="quarter" idx="11"/>
          </p:nvPr>
        </p:nvSpPr>
        <p:spPr/>
        <p:txBody>
          <a:bodyPr/>
          <a:lstStyle/>
          <a:p>
            <a:endParaRPr lang="en-SA"/>
          </a:p>
        </p:txBody>
      </p:sp>
      <p:sp>
        <p:nvSpPr>
          <p:cNvPr id="6" name="Slide Number Placeholder 5">
            <a:extLst>
              <a:ext uri="{FF2B5EF4-FFF2-40B4-BE49-F238E27FC236}">
                <a16:creationId xmlns:a16="http://schemas.microsoft.com/office/drawing/2014/main" id="{47608CF8-A989-DEA2-4227-D72F23267BC2}"/>
              </a:ext>
            </a:extLst>
          </p:cNvPr>
          <p:cNvSpPr>
            <a:spLocks noGrp="1"/>
          </p:cNvSpPr>
          <p:nvPr>
            <p:ph type="sldNum" sz="quarter" idx="12"/>
          </p:nvPr>
        </p:nvSpPr>
        <p:spPr/>
        <p:txBody>
          <a:bodyPr/>
          <a:lstStyle/>
          <a:p>
            <a:fld id="{BDB1E86F-B207-FA40-9768-4CBA25DD38DA}" type="slidenum">
              <a:rPr lang="en-SA" smtClean="0"/>
              <a:t>‹#›</a:t>
            </a:fld>
            <a:endParaRPr lang="en-SA"/>
          </a:p>
        </p:txBody>
      </p:sp>
      <p:sp>
        <p:nvSpPr>
          <p:cNvPr id="9" name="Text Placeholder 6">
            <a:extLst>
              <a:ext uri="{FF2B5EF4-FFF2-40B4-BE49-F238E27FC236}">
                <a16:creationId xmlns:a16="http://schemas.microsoft.com/office/drawing/2014/main" id="{2126DA0F-FCCA-8485-94B8-D4881696BB08}"/>
              </a:ext>
            </a:extLst>
          </p:cNvPr>
          <p:cNvSpPr>
            <a:spLocks noGrp="1"/>
          </p:cNvSpPr>
          <p:nvPr>
            <p:ph type="body" sz="quarter" idx="13" hasCustomPrompt="1"/>
          </p:nvPr>
        </p:nvSpPr>
        <p:spPr>
          <a:xfrm>
            <a:off x="388714" y="317117"/>
            <a:ext cx="3821336" cy="273434"/>
          </a:xfrm>
        </p:spPr>
        <p:txBody>
          <a:bodyPr>
            <a:noAutofit/>
          </a:bodyPr>
          <a:lstStyle>
            <a:lvl1pPr marL="0" indent="0">
              <a:buNone/>
              <a:defRPr sz="900">
                <a:solidFill>
                  <a:srgbClr val="000000"/>
                </a:solidFill>
              </a:defRPr>
            </a:lvl1pPr>
          </a:lstStyle>
          <a:p>
            <a:pPr lvl="0"/>
            <a:r>
              <a:rPr lang="ar-SA" dirty="0"/>
              <a:t>عنوان العرض التقديمي</a:t>
            </a:r>
          </a:p>
        </p:txBody>
      </p:sp>
      <p:pic>
        <p:nvPicPr>
          <p:cNvPr id="7" name="Graphic 6">
            <a:extLst>
              <a:ext uri="{FF2B5EF4-FFF2-40B4-BE49-F238E27FC236}">
                <a16:creationId xmlns:a16="http://schemas.microsoft.com/office/drawing/2014/main" id="{C729DFD7-063C-C194-DB37-28F19C6C9EE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35367" y="352060"/>
            <a:ext cx="1380744" cy="467855"/>
          </a:xfrm>
          <a:prstGeom prst="rect">
            <a:avLst/>
          </a:prstGeom>
        </p:spPr>
      </p:pic>
    </p:spTree>
    <p:extLst>
      <p:ext uri="{BB962C8B-B14F-4D97-AF65-F5344CB8AC3E}">
        <p14:creationId xmlns:p14="http://schemas.microsoft.com/office/powerpoint/2010/main" val="37011527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5F338F51-2711-A4C7-3D15-837B19064B6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48638"/>
            <a:ext cx="12192000" cy="6906638"/>
          </a:xfrm>
          <a:prstGeom prst="rect">
            <a:avLst/>
          </a:prstGeom>
        </p:spPr>
      </p:pic>
      <p:pic>
        <p:nvPicPr>
          <p:cNvPr id="2" name="Graphic 1">
            <a:extLst>
              <a:ext uri="{FF2B5EF4-FFF2-40B4-BE49-F238E27FC236}">
                <a16:creationId xmlns:a16="http://schemas.microsoft.com/office/drawing/2014/main" id="{95528C3B-B409-2419-A4C4-1F1A81AC3D1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112406" y="2756874"/>
            <a:ext cx="3967189" cy="1344253"/>
          </a:xfrm>
          <a:prstGeom prst="rect">
            <a:avLst/>
          </a:prstGeom>
        </p:spPr>
      </p:pic>
    </p:spTree>
    <p:extLst>
      <p:ext uri="{BB962C8B-B14F-4D97-AF65-F5344CB8AC3E}">
        <p14:creationId xmlns:p14="http://schemas.microsoft.com/office/powerpoint/2010/main" val="401048756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9A437914-19AF-C18D-DD8B-950A306C4551}"/>
              </a:ext>
            </a:extLst>
          </p:cNvPr>
          <p:cNvSpPr txBox="1">
            <a:spLocks/>
          </p:cNvSpPr>
          <p:nvPr userDrawn="1"/>
        </p:nvSpPr>
        <p:spPr>
          <a:xfrm>
            <a:off x="490607" y="6405454"/>
            <a:ext cx="245260" cy="241092"/>
          </a:xfrm>
          <a:prstGeom prst="rect">
            <a:avLst/>
          </a:prstGeom>
          <a:ln w="12700">
            <a:miter lim="400000"/>
          </a:ln>
        </p:spPr>
        <p:txBody>
          <a:bodyPr wrap="none" lIns="50800" tIns="50800" rIns="50800" bIns="50800" anchor="b">
            <a:spAutoFit/>
          </a:bodyPr>
          <a:lstStyle>
            <a:defPPr>
              <a:defRPr lang="en-SA"/>
            </a:defPPr>
            <a:lvl1pPr marL="0" algn="l" defTabSz="292100" rtl="0" eaLnBrk="1" latinLnBrk="0" hangingPunct="1">
              <a:defRPr sz="900" kern="1200">
                <a:solidFill>
                  <a:srgbClr val="00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6CB4B4D-7CA3-9044-876B-883B54F8677D}" type="slidenum">
              <a:rPr lang="en-GB" smtClean="0">
                <a:latin typeface="Readex Pro Light" pitchFamily="2" charset="-78"/>
                <a:cs typeface="Readex Pro Light" pitchFamily="2" charset="-78"/>
              </a:rPr>
              <a:pPr/>
              <a:t>‹#›</a:t>
            </a:fld>
            <a:endParaRPr lang="en-GB" dirty="0">
              <a:latin typeface="Readex Pro Light" pitchFamily="2" charset="-78"/>
              <a:cs typeface="Readex Pro Light" pitchFamily="2" charset="-78"/>
            </a:endParaRPr>
          </a:p>
        </p:txBody>
      </p:sp>
      <p:sp>
        <p:nvSpPr>
          <p:cNvPr id="10" name="March 2024">
            <a:extLst>
              <a:ext uri="{FF2B5EF4-FFF2-40B4-BE49-F238E27FC236}">
                <a16:creationId xmlns:a16="http://schemas.microsoft.com/office/drawing/2014/main" id="{34012A8E-BB4A-EEDD-C1EB-4ABB7513E9CF}"/>
              </a:ext>
            </a:extLst>
          </p:cNvPr>
          <p:cNvSpPr txBox="1">
            <a:spLocks/>
          </p:cNvSpPr>
          <p:nvPr userDrawn="1"/>
        </p:nvSpPr>
        <p:spPr>
          <a:xfrm>
            <a:off x="10235367" y="6502035"/>
            <a:ext cx="1454986" cy="2055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Autofit/>
          </a:bodyPr>
          <a:lstStyle>
            <a:lvl1pPr marL="0" marR="0" indent="0" algn="r" defTabSz="1219169" rtl="1" latinLnBrk="0">
              <a:lnSpc>
                <a:spcPct val="100000"/>
              </a:lnSpc>
              <a:spcBef>
                <a:spcPts val="0"/>
              </a:spcBef>
              <a:spcAft>
                <a:spcPts val="0"/>
              </a:spcAft>
              <a:buClrTx/>
              <a:buSzTx/>
              <a:buFontTx/>
              <a:buNone/>
              <a:tabLst/>
              <a:defRPr sz="900" b="0" i="0" u="none" strike="noStrike" cap="none" spc="-18" baseline="0">
                <a:solidFill>
                  <a:srgbClr val="000000"/>
                </a:solidFill>
                <a:uFillTx/>
                <a:latin typeface="Lama Sans Regular"/>
                <a:ea typeface="Lama Sans Regular"/>
                <a:cs typeface="Lama Sans Regular"/>
                <a:sym typeface="Lama Sans Regular"/>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9pPr>
          </a:lstStyle>
          <a:p>
            <a:pPr marL="0" marR="0" lvl="0" indent="0" algn="r" defTabSz="1219169" rtl="1" eaLnBrk="1" fontAlgn="auto" latinLnBrk="0" hangingPunct="1">
              <a:lnSpc>
                <a:spcPct val="100000"/>
              </a:lnSpc>
              <a:spcBef>
                <a:spcPts val="0"/>
              </a:spcBef>
              <a:spcAft>
                <a:spcPts val="0"/>
              </a:spcAft>
              <a:buClrTx/>
              <a:buSzTx/>
              <a:buFontTx/>
              <a:buNone/>
              <a:tabLst/>
              <a:defRPr/>
            </a:pPr>
            <a:r>
              <a:rPr kumimoji="0" lang="ar-SA" sz="900" b="0" i="0" u="none" strike="noStrike" kern="0" cap="none" spc="-18" normalizeH="0" baseline="0" noProof="0" dirty="0">
                <a:ln>
                  <a:noFill/>
                </a:ln>
                <a:solidFill>
                  <a:srgbClr val="000000"/>
                </a:solidFill>
                <a:effectLst/>
                <a:uLnTx/>
                <a:uFillTx/>
                <a:latin typeface="Readex Pro Light" pitchFamily="2" charset="-78"/>
                <a:cs typeface="Readex Pro Light" pitchFamily="2" charset="-78"/>
                <a:sym typeface="Lama Sans Regular"/>
              </a:rPr>
              <a:t>2025</a:t>
            </a:r>
            <a:endParaRPr kumimoji="0" lang="en-GB" sz="900" b="0" i="0" u="none" strike="noStrike" kern="0" cap="none" spc="-18" normalizeH="0" baseline="0" noProof="0" dirty="0">
              <a:ln>
                <a:noFill/>
              </a:ln>
              <a:solidFill>
                <a:srgbClr val="000000"/>
              </a:solidFill>
              <a:effectLst/>
              <a:uLnTx/>
              <a:uFillTx/>
              <a:latin typeface="Readex Pro Light" pitchFamily="2" charset="-78"/>
              <a:cs typeface="Readex Pro Light" pitchFamily="2" charset="-78"/>
              <a:sym typeface="Lama Sans Regular"/>
            </a:endParaRPr>
          </a:p>
        </p:txBody>
      </p:sp>
      <p:sp>
        <p:nvSpPr>
          <p:cNvPr id="11" name="Line">
            <a:extLst>
              <a:ext uri="{FF2B5EF4-FFF2-40B4-BE49-F238E27FC236}">
                <a16:creationId xmlns:a16="http://schemas.microsoft.com/office/drawing/2014/main" id="{4F10A5DC-4E74-B321-15AB-D8F5B8C3726A}"/>
              </a:ext>
            </a:extLst>
          </p:cNvPr>
          <p:cNvSpPr/>
          <p:nvPr userDrawn="1"/>
        </p:nvSpPr>
        <p:spPr>
          <a:xfrm>
            <a:off x="495300" y="6369050"/>
            <a:ext cx="11201401" cy="0"/>
          </a:xfrm>
          <a:prstGeom prst="line">
            <a:avLst/>
          </a:prstGeom>
          <a:ln w="9525">
            <a:solidFill>
              <a:srgbClr val="000000"/>
            </a:solidFill>
            <a:miter lim="400000"/>
          </a:ln>
        </p:spPr>
        <p:txBody>
          <a:bodyPr lIns="25400" tIns="25400" rIns="25400" bIns="25400" anchor="ctr"/>
          <a:lstStyle/>
          <a:p>
            <a:endParaRPr sz="900">
              <a:solidFill>
                <a:srgbClr val="5E5E5E"/>
              </a:solidFill>
              <a:latin typeface="Lama Sans Bold"/>
              <a:cs typeface="Lama Sans Bold"/>
            </a:endParaRPr>
          </a:p>
        </p:txBody>
      </p:sp>
      <p:grpSp>
        <p:nvGrpSpPr>
          <p:cNvPr id="3" name="Group 2">
            <a:extLst>
              <a:ext uri="{FF2B5EF4-FFF2-40B4-BE49-F238E27FC236}">
                <a16:creationId xmlns:a16="http://schemas.microsoft.com/office/drawing/2014/main" id="{30BF12B4-A99A-18D6-7C26-F4A8F5132917}"/>
              </a:ext>
            </a:extLst>
          </p:cNvPr>
          <p:cNvGrpSpPr/>
          <p:nvPr userDrawn="1"/>
        </p:nvGrpSpPr>
        <p:grpSpPr>
          <a:xfrm>
            <a:off x="2188137" y="2140144"/>
            <a:ext cx="7815727" cy="3957495"/>
            <a:chOff x="548515" y="1279938"/>
            <a:chExt cx="10780177" cy="5458545"/>
          </a:xfrm>
        </p:grpSpPr>
        <p:sp>
          <p:nvSpPr>
            <p:cNvPr id="4" name="Google Shape;3754;p221">
              <a:extLst>
                <a:ext uri="{FF2B5EF4-FFF2-40B4-BE49-F238E27FC236}">
                  <a16:creationId xmlns:a16="http://schemas.microsoft.com/office/drawing/2014/main" id="{70BA7D15-0D64-AAB8-4C5E-734F00A3B9C4}"/>
                </a:ext>
              </a:extLst>
            </p:cNvPr>
            <p:cNvSpPr/>
            <p:nvPr/>
          </p:nvSpPr>
          <p:spPr>
            <a:xfrm>
              <a:off x="941866" y="4036421"/>
              <a:ext cx="1443832" cy="1245846"/>
            </a:xfrm>
            <a:prstGeom prst="rect">
              <a:avLst/>
            </a:prstGeom>
            <a:solidFill>
              <a:schemeClr val="accent6"/>
            </a:solidFill>
            <a:ln>
              <a:noFill/>
            </a:ln>
            <a:effectLst/>
          </p:spPr>
          <p:txBody>
            <a:bodyPr spcFirstLastPara="1" wrap="square" lIns="548625" tIns="22851" rIns="45725" bIns="22851" anchor="ctr" anchorCtr="0">
              <a:noAutofit/>
            </a:bodyPr>
            <a:lstStyle/>
            <a:p>
              <a:pPr marL="76193" marR="0" lvl="0" indent="0" algn="l" defTabSz="914354" rtl="0" eaLnBrk="1" fontAlgn="auto" latinLnBrk="0" hangingPunct="1">
                <a:lnSpc>
                  <a:spcPct val="100000"/>
                </a:lnSpc>
                <a:spcBef>
                  <a:spcPts val="0"/>
                </a:spcBef>
                <a:spcAft>
                  <a:spcPts val="0"/>
                </a:spcAft>
                <a:buClr>
                  <a:srgbClr val="000000"/>
                </a:buClr>
                <a:buSzTx/>
                <a:buFontTx/>
                <a:buNone/>
                <a:tabLst/>
                <a:defRPr/>
              </a:pPr>
              <a:endParaRPr kumimoji="0" sz="300" b="0" i="0" u="none" strike="noStrike" kern="0" cap="none" spc="0" normalizeH="0" baseline="0" noProof="0">
                <a:ln>
                  <a:noFill/>
                </a:ln>
                <a:solidFill>
                  <a:srgbClr val="F5F5F5"/>
                </a:solidFill>
                <a:effectLst/>
                <a:uLnTx/>
                <a:uFillTx/>
                <a:latin typeface="Readex Pro Medium" pitchFamily="2" charset="-78"/>
                <a:ea typeface="+mn-ea"/>
                <a:cs typeface="Readex Pro Medium" pitchFamily="2" charset="-78"/>
                <a:sym typeface="Arial"/>
              </a:endParaRPr>
            </a:p>
          </p:txBody>
        </p:sp>
        <p:sp>
          <p:nvSpPr>
            <p:cNvPr id="5" name="Rectangle: Top Corners Rounded 4">
              <a:extLst>
                <a:ext uri="{FF2B5EF4-FFF2-40B4-BE49-F238E27FC236}">
                  <a16:creationId xmlns:a16="http://schemas.microsoft.com/office/drawing/2014/main" id="{476AB464-7F93-495B-45A0-EABF68271CA5}"/>
                </a:ext>
              </a:extLst>
            </p:cNvPr>
            <p:cNvSpPr/>
            <p:nvPr/>
          </p:nvSpPr>
          <p:spPr>
            <a:xfrm rot="10800000">
              <a:off x="673015" y="3562225"/>
              <a:ext cx="1989859" cy="188373"/>
            </a:xfrm>
            <a:prstGeom prst="round2Same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GB" sz="1000" b="0" i="0" u="none" strike="noStrike" kern="0" cap="none" spc="0" normalizeH="0" baseline="0" noProof="0">
                <a:ln>
                  <a:noFill/>
                </a:ln>
                <a:solidFill>
                  <a:srgbClr val="F5F5F5"/>
                </a:solidFill>
                <a:effectLst/>
                <a:uLnTx/>
                <a:uFillTx/>
                <a:latin typeface="Readex Pro Medium" pitchFamily="2" charset="-78"/>
                <a:ea typeface="+mn-ea"/>
                <a:cs typeface="Readex Pro Medium" pitchFamily="2" charset="-78"/>
                <a:sym typeface="Arial"/>
              </a:endParaRPr>
            </a:p>
          </p:txBody>
        </p:sp>
        <p:sp>
          <p:nvSpPr>
            <p:cNvPr id="8" name="Rectangle: Top Corners Rounded 7">
              <a:extLst>
                <a:ext uri="{FF2B5EF4-FFF2-40B4-BE49-F238E27FC236}">
                  <a16:creationId xmlns:a16="http://schemas.microsoft.com/office/drawing/2014/main" id="{8632EB19-7B2F-927A-3FAC-6556ABEFD2FF}"/>
                </a:ext>
              </a:extLst>
            </p:cNvPr>
            <p:cNvSpPr/>
            <p:nvPr/>
          </p:nvSpPr>
          <p:spPr>
            <a:xfrm rot="10800000">
              <a:off x="766803" y="3802157"/>
              <a:ext cx="1761775" cy="188373"/>
            </a:xfrm>
            <a:prstGeom prst="round2Same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GB" sz="1000" b="0" i="0" u="none" strike="noStrike" kern="0" cap="none" spc="0" normalizeH="0" baseline="0" noProof="0">
                <a:ln>
                  <a:noFill/>
                </a:ln>
                <a:solidFill>
                  <a:srgbClr val="F5F5F5"/>
                </a:solidFill>
                <a:effectLst/>
                <a:uLnTx/>
                <a:uFillTx/>
                <a:latin typeface="Readex Pro Medium" pitchFamily="2" charset="-78"/>
                <a:ea typeface="+mn-ea"/>
                <a:cs typeface="Readex Pro Medium" pitchFamily="2" charset="-78"/>
                <a:sym typeface="Arial"/>
              </a:endParaRPr>
            </a:p>
          </p:txBody>
        </p:sp>
        <p:sp>
          <p:nvSpPr>
            <p:cNvPr id="12" name="Rectangle: Top Corners Rounded 11">
              <a:extLst>
                <a:ext uri="{FF2B5EF4-FFF2-40B4-BE49-F238E27FC236}">
                  <a16:creationId xmlns:a16="http://schemas.microsoft.com/office/drawing/2014/main" id="{9FAE6A36-94CB-A3B9-16AE-A2076CD1BE33}"/>
                </a:ext>
              </a:extLst>
            </p:cNvPr>
            <p:cNvSpPr/>
            <p:nvPr/>
          </p:nvSpPr>
          <p:spPr>
            <a:xfrm>
              <a:off x="800778" y="5328138"/>
              <a:ext cx="1761775" cy="188373"/>
            </a:xfrm>
            <a:prstGeom prst="round2Same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GB" sz="1000" b="0" i="0" u="none" strike="noStrike" kern="0" cap="none" spc="0" normalizeH="0" baseline="0" noProof="0">
                <a:ln>
                  <a:noFill/>
                </a:ln>
                <a:solidFill>
                  <a:srgbClr val="F5F5F5"/>
                </a:solidFill>
                <a:effectLst/>
                <a:uLnTx/>
                <a:uFillTx/>
                <a:latin typeface="Readex Pro Medium" pitchFamily="2" charset="-78"/>
                <a:ea typeface="+mn-ea"/>
                <a:cs typeface="Readex Pro Medium" pitchFamily="2" charset="-78"/>
                <a:sym typeface="Arial"/>
              </a:endParaRPr>
            </a:p>
          </p:txBody>
        </p:sp>
        <p:sp>
          <p:nvSpPr>
            <p:cNvPr id="13" name="Rectangle: Top Corners Rounded 12">
              <a:extLst>
                <a:ext uri="{FF2B5EF4-FFF2-40B4-BE49-F238E27FC236}">
                  <a16:creationId xmlns:a16="http://schemas.microsoft.com/office/drawing/2014/main" id="{4CF5FA4F-7AC0-9E81-D545-736C5AC0290C}"/>
                </a:ext>
              </a:extLst>
            </p:cNvPr>
            <p:cNvSpPr/>
            <p:nvPr/>
          </p:nvSpPr>
          <p:spPr>
            <a:xfrm>
              <a:off x="640279" y="5550233"/>
              <a:ext cx="1989859" cy="188373"/>
            </a:xfrm>
            <a:prstGeom prst="round2Same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GB" sz="1000" b="0" i="0" u="none" strike="noStrike" kern="0" cap="none" spc="0" normalizeH="0" baseline="0" noProof="0">
                <a:ln>
                  <a:noFill/>
                </a:ln>
                <a:solidFill>
                  <a:srgbClr val="F5F5F5"/>
                </a:solidFill>
                <a:effectLst/>
                <a:uLnTx/>
                <a:uFillTx/>
                <a:latin typeface="Readex Pro Medium" pitchFamily="2" charset="-78"/>
                <a:ea typeface="+mn-ea"/>
                <a:cs typeface="Readex Pro Medium" pitchFamily="2" charset="-78"/>
                <a:sym typeface="Arial"/>
              </a:endParaRPr>
            </a:p>
          </p:txBody>
        </p:sp>
        <p:sp>
          <p:nvSpPr>
            <p:cNvPr id="14" name="Google Shape;3766;p221">
              <a:extLst>
                <a:ext uri="{FF2B5EF4-FFF2-40B4-BE49-F238E27FC236}">
                  <a16:creationId xmlns:a16="http://schemas.microsoft.com/office/drawing/2014/main" id="{8CA505B7-6515-01C8-CB7D-2EB0499D3918}"/>
                </a:ext>
              </a:extLst>
            </p:cNvPr>
            <p:cNvSpPr txBox="1"/>
            <p:nvPr/>
          </p:nvSpPr>
          <p:spPr>
            <a:xfrm>
              <a:off x="1086840" y="4668134"/>
              <a:ext cx="1162208" cy="386261"/>
            </a:xfrm>
            <a:prstGeom prst="rect">
              <a:avLst/>
            </a:prstGeom>
            <a:noFill/>
            <a:ln>
              <a:noFill/>
            </a:ln>
          </p:spPr>
          <p:txBody>
            <a:bodyPr spcFirstLastPara="1" wrap="square" lIns="91425" tIns="45700" rIns="91425" bIns="45700" anchor="t" anchorCtr="0">
              <a:spAutoFit/>
            </a:bodyPr>
            <a:lstStyle/>
            <a:p>
              <a:pPr marL="0" marR="0" lvl="0" indent="0" algn="ctr" defTabSz="914354" rtl="0" eaLnBrk="1" fontAlgn="auto" latinLnBrk="0" hangingPunct="1">
                <a:lnSpc>
                  <a:spcPct val="100000"/>
                </a:lnSpc>
                <a:spcBef>
                  <a:spcPts val="0"/>
                </a:spcBef>
                <a:spcAft>
                  <a:spcPts val="0"/>
                </a:spcAft>
                <a:buClr>
                  <a:srgbClr val="000000"/>
                </a:buClr>
                <a:buSzTx/>
                <a:buFontTx/>
                <a:buNone/>
                <a:tabLst/>
                <a:defRPr/>
              </a:pPr>
              <a:r>
                <a:rPr kumimoji="0" lang="ar-SA" sz="600" b="0" i="0" u="none" strike="noStrike" kern="0" cap="none" spc="0" normalizeH="0" baseline="0" noProof="0" dirty="0">
                  <a:ln>
                    <a:noFill/>
                  </a:ln>
                  <a:solidFill>
                    <a:srgbClr val="FFFFFF"/>
                  </a:solidFill>
                  <a:effectLst/>
                  <a:uLnTx/>
                  <a:uFillTx/>
                  <a:latin typeface="Readex Pro Medium" pitchFamily="2" charset="-78"/>
                  <a:ea typeface="+mn-ea"/>
                  <a:cs typeface="Readex Pro Medium" pitchFamily="2" charset="-78"/>
                  <a:sym typeface="Arial"/>
                </a:rPr>
                <a:t>الأبحاث والاستشارات</a:t>
              </a:r>
            </a:p>
          </p:txBody>
        </p:sp>
        <p:sp>
          <p:nvSpPr>
            <p:cNvPr id="15" name="Google Shape;3754;p221">
              <a:extLst>
                <a:ext uri="{FF2B5EF4-FFF2-40B4-BE49-F238E27FC236}">
                  <a16:creationId xmlns:a16="http://schemas.microsoft.com/office/drawing/2014/main" id="{BA7F7FA7-D0BB-0A48-9EB4-C9645C7DD7E4}"/>
                </a:ext>
              </a:extLst>
            </p:cNvPr>
            <p:cNvSpPr/>
            <p:nvPr userDrawn="1"/>
          </p:nvSpPr>
          <p:spPr>
            <a:xfrm>
              <a:off x="3244103" y="4027305"/>
              <a:ext cx="1443832" cy="1245846"/>
            </a:xfrm>
            <a:prstGeom prst="rect">
              <a:avLst/>
            </a:prstGeom>
            <a:solidFill>
              <a:schemeClr val="accent2"/>
            </a:solidFill>
            <a:ln>
              <a:noFill/>
            </a:ln>
            <a:effectLst/>
          </p:spPr>
          <p:txBody>
            <a:bodyPr spcFirstLastPara="1" wrap="square" lIns="548625" tIns="22851" rIns="45725" bIns="22851" anchor="ctr" anchorCtr="0">
              <a:noAutofit/>
            </a:bodyPr>
            <a:lstStyle/>
            <a:p>
              <a:pPr marL="76193" marR="0" lvl="0" indent="0" algn="r" defTabSz="914354" rtl="1" eaLnBrk="1" fontAlgn="auto" latinLnBrk="0" hangingPunct="1">
                <a:lnSpc>
                  <a:spcPct val="100000"/>
                </a:lnSpc>
                <a:spcBef>
                  <a:spcPts val="0"/>
                </a:spcBef>
                <a:spcAft>
                  <a:spcPts val="0"/>
                </a:spcAft>
                <a:buClr>
                  <a:srgbClr val="000000"/>
                </a:buClr>
                <a:buSzTx/>
                <a:buFontTx/>
                <a:buNone/>
                <a:tabLst/>
                <a:defRPr/>
              </a:pPr>
              <a:endParaRPr kumimoji="0" sz="300" b="0" i="0" u="none" strike="noStrike" kern="0" cap="none" spc="0" normalizeH="0" baseline="0" noProof="0">
                <a:ln>
                  <a:noFill/>
                </a:ln>
                <a:solidFill>
                  <a:srgbClr val="F5F5F5"/>
                </a:solidFill>
                <a:effectLst/>
                <a:uLnTx/>
                <a:uFillTx/>
                <a:latin typeface="Readex Pro Medium" pitchFamily="2" charset="-78"/>
                <a:ea typeface="+mn-ea"/>
                <a:cs typeface="Readex Pro Medium" pitchFamily="2" charset="-78"/>
                <a:sym typeface="Arial"/>
              </a:endParaRPr>
            </a:p>
          </p:txBody>
        </p:sp>
        <p:sp>
          <p:nvSpPr>
            <p:cNvPr id="16" name="Rectangle: Top Corners Rounded 15">
              <a:extLst>
                <a:ext uri="{FF2B5EF4-FFF2-40B4-BE49-F238E27FC236}">
                  <a16:creationId xmlns:a16="http://schemas.microsoft.com/office/drawing/2014/main" id="{EA291D2A-F965-4AFB-F0E2-25F1159CA942}"/>
                </a:ext>
              </a:extLst>
            </p:cNvPr>
            <p:cNvSpPr/>
            <p:nvPr/>
          </p:nvSpPr>
          <p:spPr>
            <a:xfrm rot="10800000">
              <a:off x="2960292" y="3553109"/>
              <a:ext cx="1989859" cy="188373"/>
            </a:xfrm>
            <a:prstGeom prst="round2Same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GB" sz="1000" b="0" i="0" u="none" strike="noStrike" kern="0" cap="none" spc="0" normalizeH="0" baseline="0" noProof="0">
                <a:ln>
                  <a:noFill/>
                </a:ln>
                <a:solidFill>
                  <a:srgbClr val="F5F5F5"/>
                </a:solidFill>
                <a:effectLst/>
                <a:uLnTx/>
                <a:uFillTx/>
                <a:latin typeface="Readex Pro Medium" pitchFamily="2" charset="-78"/>
                <a:ea typeface="+mn-ea"/>
                <a:cs typeface="Readex Pro Medium" pitchFamily="2" charset="-78"/>
                <a:sym typeface="Arial"/>
              </a:endParaRPr>
            </a:p>
          </p:txBody>
        </p:sp>
        <p:sp>
          <p:nvSpPr>
            <p:cNvPr id="17" name="Rectangle: Top Corners Rounded 16">
              <a:extLst>
                <a:ext uri="{FF2B5EF4-FFF2-40B4-BE49-F238E27FC236}">
                  <a16:creationId xmlns:a16="http://schemas.microsoft.com/office/drawing/2014/main" id="{796160AC-282B-3690-A299-C8AFEE7A32A4}"/>
                </a:ext>
              </a:extLst>
            </p:cNvPr>
            <p:cNvSpPr/>
            <p:nvPr/>
          </p:nvSpPr>
          <p:spPr>
            <a:xfrm rot="10800000">
              <a:off x="3054081" y="3793041"/>
              <a:ext cx="1761775" cy="188373"/>
            </a:xfrm>
            <a:prstGeom prst="round2Same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GB" sz="1000" b="0" i="0" u="none" strike="noStrike" kern="0" cap="none" spc="0" normalizeH="0" baseline="0" noProof="0">
                <a:ln>
                  <a:noFill/>
                </a:ln>
                <a:solidFill>
                  <a:srgbClr val="F5F5F5"/>
                </a:solidFill>
                <a:effectLst/>
                <a:uLnTx/>
                <a:uFillTx/>
                <a:latin typeface="Readex Pro Medium" pitchFamily="2" charset="-78"/>
                <a:ea typeface="+mn-ea"/>
                <a:cs typeface="Readex Pro Medium" pitchFamily="2" charset="-78"/>
                <a:sym typeface="Arial"/>
              </a:endParaRPr>
            </a:p>
          </p:txBody>
        </p:sp>
        <p:sp>
          <p:nvSpPr>
            <p:cNvPr id="18" name="Rectangle: Top Corners Rounded 17">
              <a:extLst>
                <a:ext uri="{FF2B5EF4-FFF2-40B4-BE49-F238E27FC236}">
                  <a16:creationId xmlns:a16="http://schemas.microsoft.com/office/drawing/2014/main" id="{76503364-5FAE-2636-88E8-29CFBFE252B3}"/>
                </a:ext>
              </a:extLst>
            </p:cNvPr>
            <p:cNvSpPr/>
            <p:nvPr/>
          </p:nvSpPr>
          <p:spPr>
            <a:xfrm>
              <a:off x="3088055" y="5319022"/>
              <a:ext cx="1761775" cy="188373"/>
            </a:xfrm>
            <a:prstGeom prst="round2Same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GB" sz="1000" b="0" i="0" u="none" strike="noStrike" kern="0" cap="none" spc="0" normalizeH="0" baseline="0" noProof="0">
                <a:ln>
                  <a:noFill/>
                </a:ln>
                <a:solidFill>
                  <a:srgbClr val="F5F5F5"/>
                </a:solidFill>
                <a:effectLst/>
                <a:uLnTx/>
                <a:uFillTx/>
                <a:latin typeface="Readex Pro Medium" pitchFamily="2" charset="-78"/>
                <a:ea typeface="+mn-ea"/>
                <a:cs typeface="Readex Pro Medium" pitchFamily="2" charset="-78"/>
                <a:sym typeface="Arial"/>
              </a:endParaRPr>
            </a:p>
          </p:txBody>
        </p:sp>
        <p:sp>
          <p:nvSpPr>
            <p:cNvPr id="19" name="Rectangle: Top Corners Rounded 18">
              <a:extLst>
                <a:ext uri="{FF2B5EF4-FFF2-40B4-BE49-F238E27FC236}">
                  <a16:creationId xmlns:a16="http://schemas.microsoft.com/office/drawing/2014/main" id="{EA95B2B6-8095-4A0E-DCF1-B125308A1A38}"/>
                </a:ext>
              </a:extLst>
            </p:cNvPr>
            <p:cNvSpPr/>
            <p:nvPr/>
          </p:nvSpPr>
          <p:spPr>
            <a:xfrm>
              <a:off x="2927556" y="5541117"/>
              <a:ext cx="1989859" cy="188373"/>
            </a:xfrm>
            <a:prstGeom prst="round2Same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GB" sz="1000" b="0" i="0" u="none" strike="noStrike" kern="0" cap="none" spc="0" normalizeH="0" baseline="0" noProof="0">
                <a:ln>
                  <a:noFill/>
                </a:ln>
                <a:solidFill>
                  <a:srgbClr val="F5F5F5"/>
                </a:solidFill>
                <a:effectLst/>
                <a:uLnTx/>
                <a:uFillTx/>
                <a:latin typeface="Readex Pro Medium" pitchFamily="2" charset="-78"/>
                <a:ea typeface="+mn-ea"/>
                <a:cs typeface="Readex Pro Medium" pitchFamily="2" charset="-78"/>
                <a:sym typeface="Arial"/>
              </a:endParaRPr>
            </a:p>
          </p:txBody>
        </p:sp>
        <p:sp>
          <p:nvSpPr>
            <p:cNvPr id="20" name="Google Shape;3754;p221">
              <a:extLst>
                <a:ext uri="{FF2B5EF4-FFF2-40B4-BE49-F238E27FC236}">
                  <a16:creationId xmlns:a16="http://schemas.microsoft.com/office/drawing/2014/main" id="{C1E92978-75FB-5D72-F280-CF5E73A41AFA}"/>
                </a:ext>
              </a:extLst>
            </p:cNvPr>
            <p:cNvSpPr/>
            <p:nvPr/>
          </p:nvSpPr>
          <p:spPr>
            <a:xfrm>
              <a:off x="5506086" y="4033745"/>
              <a:ext cx="1443832" cy="1245846"/>
            </a:xfrm>
            <a:prstGeom prst="rect">
              <a:avLst/>
            </a:prstGeom>
            <a:solidFill>
              <a:schemeClr val="accent5"/>
            </a:solidFill>
            <a:ln>
              <a:noFill/>
            </a:ln>
            <a:effectLst/>
          </p:spPr>
          <p:txBody>
            <a:bodyPr spcFirstLastPara="1" wrap="square" lIns="548625" tIns="22851" rIns="45725" bIns="22851" anchor="ctr" anchorCtr="0">
              <a:noAutofit/>
            </a:bodyPr>
            <a:lstStyle/>
            <a:p>
              <a:pPr marL="76193" marR="0" lvl="0" indent="0" algn="r" defTabSz="914354" rtl="1" eaLnBrk="1" fontAlgn="auto" latinLnBrk="0" hangingPunct="1">
                <a:lnSpc>
                  <a:spcPct val="100000"/>
                </a:lnSpc>
                <a:spcBef>
                  <a:spcPts val="0"/>
                </a:spcBef>
                <a:spcAft>
                  <a:spcPts val="0"/>
                </a:spcAft>
                <a:buClr>
                  <a:srgbClr val="000000"/>
                </a:buClr>
                <a:buSzTx/>
                <a:buFontTx/>
                <a:buNone/>
                <a:tabLst/>
                <a:defRPr/>
              </a:pPr>
              <a:endParaRPr kumimoji="0" sz="300" b="0" i="0" u="none" strike="noStrike" kern="0" cap="none" spc="0" normalizeH="0" baseline="0" noProof="0" dirty="0">
                <a:ln>
                  <a:noFill/>
                </a:ln>
                <a:solidFill>
                  <a:srgbClr val="F5F5F5"/>
                </a:solidFill>
                <a:effectLst/>
                <a:uLnTx/>
                <a:uFillTx/>
                <a:latin typeface="Readex Pro Medium" pitchFamily="2" charset="-78"/>
                <a:ea typeface="+mn-ea"/>
                <a:cs typeface="Readex Pro Medium" pitchFamily="2" charset="-78"/>
                <a:sym typeface="Arial"/>
              </a:endParaRPr>
            </a:p>
          </p:txBody>
        </p:sp>
        <p:sp>
          <p:nvSpPr>
            <p:cNvPr id="21" name="Rectangle: Top Corners Rounded 20">
              <a:extLst>
                <a:ext uri="{FF2B5EF4-FFF2-40B4-BE49-F238E27FC236}">
                  <a16:creationId xmlns:a16="http://schemas.microsoft.com/office/drawing/2014/main" id="{9FCD4636-243C-3DD5-467E-932F182E8C1B}"/>
                </a:ext>
              </a:extLst>
            </p:cNvPr>
            <p:cNvSpPr/>
            <p:nvPr/>
          </p:nvSpPr>
          <p:spPr>
            <a:xfrm rot="10800000">
              <a:off x="5242699" y="3559549"/>
              <a:ext cx="1989859" cy="188373"/>
            </a:xfrm>
            <a:prstGeom prst="round2Same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GB" sz="1000" b="0" i="0" u="none" strike="noStrike" kern="0" cap="none" spc="0" normalizeH="0" baseline="0" noProof="0">
                <a:ln>
                  <a:noFill/>
                </a:ln>
                <a:solidFill>
                  <a:srgbClr val="F5F5F5"/>
                </a:solidFill>
                <a:effectLst/>
                <a:uLnTx/>
                <a:uFillTx/>
                <a:latin typeface="Readex Pro Medium" pitchFamily="2" charset="-78"/>
                <a:ea typeface="+mn-ea"/>
                <a:cs typeface="Readex Pro Medium" pitchFamily="2" charset="-78"/>
                <a:sym typeface="Arial"/>
              </a:endParaRPr>
            </a:p>
          </p:txBody>
        </p:sp>
        <p:sp>
          <p:nvSpPr>
            <p:cNvPr id="22" name="Rectangle: Top Corners Rounded 21">
              <a:extLst>
                <a:ext uri="{FF2B5EF4-FFF2-40B4-BE49-F238E27FC236}">
                  <a16:creationId xmlns:a16="http://schemas.microsoft.com/office/drawing/2014/main" id="{120E76F8-B6CF-E5B7-2525-708541F28B3A}"/>
                </a:ext>
              </a:extLst>
            </p:cNvPr>
            <p:cNvSpPr/>
            <p:nvPr/>
          </p:nvSpPr>
          <p:spPr>
            <a:xfrm rot="10800000">
              <a:off x="5336487" y="3799481"/>
              <a:ext cx="1761775" cy="188373"/>
            </a:xfrm>
            <a:prstGeom prst="round2Same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GB" sz="1000" b="0" i="0" u="none" strike="noStrike" kern="0" cap="none" spc="0" normalizeH="0" baseline="0" noProof="0">
                <a:ln>
                  <a:noFill/>
                </a:ln>
                <a:solidFill>
                  <a:srgbClr val="F5F5F5"/>
                </a:solidFill>
                <a:effectLst/>
                <a:uLnTx/>
                <a:uFillTx/>
                <a:latin typeface="Readex Pro Medium" pitchFamily="2" charset="-78"/>
                <a:ea typeface="+mn-ea"/>
                <a:cs typeface="Readex Pro Medium" pitchFamily="2" charset="-78"/>
                <a:sym typeface="Arial"/>
              </a:endParaRPr>
            </a:p>
          </p:txBody>
        </p:sp>
        <p:sp>
          <p:nvSpPr>
            <p:cNvPr id="23" name="Rectangle: Top Corners Rounded 22">
              <a:extLst>
                <a:ext uri="{FF2B5EF4-FFF2-40B4-BE49-F238E27FC236}">
                  <a16:creationId xmlns:a16="http://schemas.microsoft.com/office/drawing/2014/main" id="{300393F4-53FC-6330-BE94-485644F3D775}"/>
                </a:ext>
              </a:extLst>
            </p:cNvPr>
            <p:cNvSpPr/>
            <p:nvPr/>
          </p:nvSpPr>
          <p:spPr>
            <a:xfrm>
              <a:off x="5370462" y="5325462"/>
              <a:ext cx="1761775" cy="188373"/>
            </a:xfrm>
            <a:prstGeom prst="round2Same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GB" sz="1000" b="0" i="0" u="none" strike="noStrike" kern="0" cap="none" spc="0" normalizeH="0" baseline="0" noProof="0">
                <a:ln>
                  <a:noFill/>
                </a:ln>
                <a:solidFill>
                  <a:srgbClr val="F5F5F5"/>
                </a:solidFill>
                <a:effectLst/>
                <a:uLnTx/>
                <a:uFillTx/>
                <a:latin typeface="Readex Pro Medium" pitchFamily="2" charset="-78"/>
                <a:ea typeface="+mn-ea"/>
                <a:cs typeface="Readex Pro Medium" pitchFamily="2" charset="-78"/>
                <a:sym typeface="Arial"/>
              </a:endParaRPr>
            </a:p>
          </p:txBody>
        </p:sp>
        <p:sp>
          <p:nvSpPr>
            <p:cNvPr id="24" name="Rectangle: Top Corners Rounded 23">
              <a:extLst>
                <a:ext uri="{FF2B5EF4-FFF2-40B4-BE49-F238E27FC236}">
                  <a16:creationId xmlns:a16="http://schemas.microsoft.com/office/drawing/2014/main" id="{76E5367D-1D87-A469-D434-13543B19581B}"/>
                </a:ext>
              </a:extLst>
            </p:cNvPr>
            <p:cNvSpPr/>
            <p:nvPr/>
          </p:nvSpPr>
          <p:spPr>
            <a:xfrm>
              <a:off x="5209963" y="5547557"/>
              <a:ext cx="1989859" cy="188373"/>
            </a:xfrm>
            <a:prstGeom prst="round2Same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GB" sz="1000" b="0" i="0" u="none" strike="noStrike" kern="0" cap="none" spc="0" normalizeH="0" baseline="0" noProof="0">
                <a:ln>
                  <a:noFill/>
                </a:ln>
                <a:solidFill>
                  <a:srgbClr val="F5F5F5"/>
                </a:solidFill>
                <a:effectLst/>
                <a:uLnTx/>
                <a:uFillTx/>
                <a:latin typeface="Readex Pro Medium" pitchFamily="2" charset="-78"/>
                <a:ea typeface="+mn-ea"/>
                <a:cs typeface="Readex Pro Medium" pitchFamily="2" charset="-78"/>
                <a:sym typeface="Arial"/>
              </a:endParaRPr>
            </a:p>
          </p:txBody>
        </p:sp>
        <p:pic>
          <p:nvPicPr>
            <p:cNvPr id="25" name="صورة 3">
              <a:extLst>
                <a:ext uri="{FF2B5EF4-FFF2-40B4-BE49-F238E27FC236}">
                  <a16:creationId xmlns:a16="http://schemas.microsoft.com/office/drawing/2014/main" id="{1C9AFD75-391A-E2C6-5B4A-B665CC5BD52E}"/>
                </a:ext>
              </a:extLst>
            </p:cNvPr>
            <p:cNvPicPr>
              <a:picLocks noChangeAspect="1"/>
            </p:cNvPicPr>
            <p:nvPr/>
          </p:nvPicPr>
          <p:blipFill>
            <a:blip r:embed="rId2">
              <a:duotone>
                <a:prstClr val="black"/>
                <a:schemeClr val="accent3">
                  <a:tint val="45000"/>
                  <a:satMod val="400000"/>
                </a:schemeClr>
              </a:duotone>
            </a:blip>
            <a:stretch>
              <a:fillRect/>
            </a:stretch>
          </p:blipFill>
          <p:spPr>
            <a:xfrm>
              <a:off x="9824114" y="5862221"/>
              <a:ext cx="1435209" cy="876262"/>
            </a:xfrm>
            <a:prstGeom prst="rect">
              <a:avLst/>
            </a:prstGeom>
          </p:spPr>
        </p:pic>
        <p:sp>
          <p:nvSpPr>
            <p:cNvPr id="26" name="Rectangle: Rounded Corners 25">
              <a:extLst>
                <a:ext uri="{FF2B5EF4-FFF2-40B4-BE49-F238E27FC236}">
                  <a16:creationId xmlns:a16="http://schemas.microsoft.com/office/drawing/2014/main" id="{FDF8900E-9FD2-86C8-8B1E-565CB74373DC}"/>
                </a:ext>
              </a:extLst>
            </p:cNvPr>
            <p:cNvSpPr/>
            <p:nvPr/>
          </p:nvSpPr>
          <p:spPr>
            <a:xfrm>
              <a:off x="9824116" y="3576314"/>
              <a:ext cx="1435209" cy="2159615"/>
            </a:xfrm>
            <a:prstGeom prst="roundRect">
              <a:avLst>
                <a:gd name="adj" fmla="val 0"/>
              </a:avLst>
            </a:prstGeom>
            <a:solidFill>
              <a:srgbClr val="BFBF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40" rtl="0" eaLnBrk="1" fontAlgn="auto" latinLnBrk="0" hangingPunct="1">
                <a:lnSpc>
                  <a:spcPct val="100000"/>
                </a:lnSpc>
                <a:spcBef>
                  <a:spcPts val="0"/>
                </a:spcBef>
                <a:spcAft>
                  <a:spcPts val="0"/>
                </a:spcAft>
                <a:buClr>
                  <a:srgbClr val="000000"/>
                </a:buClr>
                <a:buSzTx/>
                <a:buFontTx/>
                <a:buNone/>
                <a:tabLst/>
                <a:defRPr/>
              </a:pPr>
              <a:endParaRPr kumimoji="0" lang="en-GB" sz="700" b="0" i="0" u="none" strike="noStrike" kern="0" cap="none" spc="0" normalizeH="0" baseline="0" noProof="0">
                <a:ln>
                  <a:noFill/>
                </a:ln>
                <a:solidFill>
                  <a:srgbClr val="F5F5F5">
                    <a:lumMod val="50000"/>
                  </a:srgbClr>
                </a:solidFill>
                <a:effectLst/>
                <a:uLnTx/>
                <a:uFillTx/>
                <a:latin typeface="Readex Pro Medium" pitchFamily="2" charset="-78"/>
                <a:ea typeface="+mn-ea"/>
                <a:cs typeface="Readex Pro Medium" pitchFamily="2" charset="-78"/>
                <a:sym typeface="Arial"/>
              </a:endParaRPr>
            </a:p>
          </p:txBody>
        </p:sp>
        <p:sp>
          <p:nvSpPr>
            <p:cNvPr id="27" name="Google Shape;3754;p221">
              <a:extLst>
                <a:ext uri="{FF2B5EF4-FFF2-40B4-BE49-F238E27FC236}">
                  <a16:creationId xmlns:a16="http://schemas.microsoft.com/office/drawing/2014/main" id="{1AB37CF1-8053-E075-9AAE-DF31B6AD92F9}"/>
                </a:ext>
              </a:extLst>
            </p:cNvPr>
            <p:cNvSpPr/>
            <p:nvPr/>
          </p:nvSpPr>
          <p:spPr>
            <a:xfrm>
              <a:off x="7702604" y="4057494"/>
              <a:ext cx="1443832" cy="1245846"/>
            </a:xfrm>
            <a:prstGeom prst="rect">
              <a:avLst/>
            </a:prstGeom>
            <a:solidFill>
              <a:schemeClr val="accent4"/>
            </a:solidFill>
            <a:ln>
              <a:noFill/>
            </a:ln>
            <a:effectLst/>
          </p:spPr>
          <p:txBody>
            <a:bodyPr spcFirstLastPara="1" wrap="square" lIns="548625" tIns="22851" rIns="45725" bIns="22851" anchor="ctr" anchorCtr="0">
              <a:noAutofit/>
            </a:bodyPr>
            <a:lstStyle/>
            <a:p>
              <a:pPr marL="76193" marR="0" lvl="0" indent="0" algn="r" defTabSz="914354" rtl="1" eaLnBrk="1" fontAlgn="auto" latinLnBrk="0" hangingPunct="1">
                <a:lnSpc>
                  <a:spcPct val="100000"/>
                </a:lnSpc>
                <a:spcBef>
                  <a:spcPts val="0"/>
                </a:spcBef>
                <a:spcAft>
                  <a:spcPts val="0"/>
                </a:spcAft>
                <a:buClr>
                  <a:srgbClr val="000000"/>
                </a:buClr>
                <a:buSzTx/>
                <a:buFontTx/>
                <a:buNone/>
                <a:tabLst/>
                <a:defRPr/>
              </a:pPr>
              <a:endParaRPr kumimoji="0" sz="300" b="0" i="0" u="none" strike="noStrike" kern="0" cap="none" spc="0" normalizeH="0" baseline="0" noProof="0">
                <a:ln>
                  <a:noFill/>
                </a:ln>
                <a:solidFill>
                  <a:srgbClr val="F5F5F5"/>
                </a:solidFill>
                <a:effectLst/>
                <a:uLnTx/>
                <a:uFillTx/>
                <a:latin typeface="Readex Pro Medium" pitchFamily="2" charset="-78"/>
                <a:ea typeface="+mn-ea"/>
                <a:cs typeface="Readex Pro Medium" pitchFamily="2" charset="-78"/>
                <a:sym typeface="Arial"/>
              </a:endParaRPr>
            </a:p>
          </p:txBody>
        </p:sp>
        <p:sp>
          <p:nvSpPr>
            <p:cNvPr id="28" name="Google Shape;3757;p221">
              <a:extLst>
                <a:ext uri="{FF2B5EF4-FFF2-40B4-BE49-F238E27FC236}">
                  <a16:creationId xmlns:a16="http://schemas.microsoft.com/office/drawing/2014/main" id="{F77FC429-819E-4CC3-9CC4-F1E133892D48}"/>
                </a:ext>
              </a:extLst>
            </p:cNvPr>
            <p:cNvSpPr txBox="1"/>
            <p:nvPr/>
          </p:nvSpPr>
          <p:spPr>
            <a:xfrm>
              <a:off x="9740613" y="4483020"/>
              <a:ext cx="1539827" cy="297104"/>
            </a:xfrm>
            <a:prstGeom prst="rect">
              <a:avLst/>
            </a:prstGeom>
            <a:noFill/>
            <a:ln>
              <a:noFill/>
            </a:ln>
          </p:spPr>
          <p:txBody>
            <a:bodyPr spcFirstLastPara="1" wrap="square" lIns="91425" tIns="45700" rIns="91425" bIns="45700" anchor="t" anchorCtr="0">
              <a:spAutoFit/>
            </a:bodyPr>
            <a:lstStyle/>
            <a:p>
              <a:pPr marL="0" marR="0" lvl="0" indent="0" algn="r" defTabSz="914354" rtl="1" eaLnBrk="1" fontAlgn="auto" latinLnBrk="0" hangingPunct="1">
                <a:lnSpc>
                  <a:spcPct val="100000"/>
                </a:lnSpc>
                <a:spcBef>
                  <a:spcPts val="0"/>
                </a:spcBef>
                <a:spcAft>
                  <a:spcPts val="0"/>
                </a:spcAft>
                <a:buClr>
                  <a:srgbClr val="000000"/>
                </a:buClr>
                <a:buSzTx/>
                <a:buFontTx/>
                <a:buNone/>
                <a:tabLst/>
                <a:defRPr/>
              </a:pPr>
              <a:r>
                <a:rPr kumimoji="0" lang="ar-SA" sz="800" b="0" i="0" u="none" strike="noStrike" kern="0" cap="none" spc="0" normalizeH="0" baseline="0" noProof="0" dirty="0">
                  <a:ln>
                    <a:noFill/>
                  </a:ln>
                  <a:solidFill>
                    <a:srgbClr val="000000"/>
                  </a:solidFill>
                  <a:effectLst/>
                  <a:uLnTx/>
                  <a:uFillTx/>
                  <a:latin typeface="Readex Pro Medium" pitchFamily="2" charset="-78"/>
                  <a:ea typeface="+mn-ea"/>
                  <a:cs typeface="Readex Pro Medium" pitchFamily="2" charset="-78"/>
                  <a:sym typeface="Arial"/>
                </a:rPr>
                <a:t>الركائز الاستراتيجية</a:t>
              </a:r>
              <a:endParaRPr kumimoji="0" sz="800" b="0" i="0" u="none" strike="noStrike" kern="0" cap="none" spc="0" normalizeH="0" baseline="0" noProof="0" dirty="0">
                <a:ln>
                  <a:noFill/>
                </a:ln>
                <a:solidFill>
                  <a:srgbClr val="000000"/>
                </a:solidFill>
                <a:effectLst/>
                <a:uLnTx/>
                <a:uFillTx/>
                <a:latin typeface="Readex Pro Medium" pitchFamily="2" charset="-78"/>
                <a:ea typeface="+mn-ea"/>
                <a:cs typeface="Readex Pro Medium" pitchFamily="2" charset="-78"/>
                <a:sym typeface="Arial"/>
              </a:endParaRPr>
            </a:p>
          </p:txBody>
        </p:sp>
        <p:cxnSp>
          <p:nvCxnSpPr>
            <p:cNvPr id="29" name="Google Shape;3762;p221">
              <a:extLst>
                <a:ext uri="{FF2B5EF4-FFF2-40B4-BE49-F238E27FC236}">
                  <a16:creationId xmlns:a16="http://schemas.microsoft.com/office/drawing/2014/main" id="{DCD4E861-A2FF-3A83-7D16-938CFF0D396F}"/>
                </a:ext>
              </a:extLst>
            </p:cNvPr>
            <p:cNvCxnSpPr>
              <a:cxnSpLocks/>
            </p:cNvCxnSpPr>
            <p:nvPr/>
          </p:nvCxnSpPr>
          <p:spPr>
            <a:xfrm>
              <a:off x="9698727" y="3179150"/>
              <a:ext cx="0" cy="3559333"/>
            </a:xfrm>
            <a:prstGeom prst="straightConnector1">
              <a:avLst/>
            </a:prstGeom>
            <a:noFill/>
            <a:ln w="9525" cap="flat" cmpd="sng">
              <a:solidFill>
                <a:srgbClr val="000000"/>
              </a:solidFill>
              <a:prstDash val="solid"/>
              <a:round/>
              <a:headEnd type="none" w="sm" len="sm"/>
              <a:tailEnd type="none" w="sm" len="sm"/>
            </a:ln>
          </p:spPr>
        </p:cxnSp>
        <p:sp>
          <p:nvSpPr>
            <p:cNvPr id="30" name="Google Shape;3764;p221">
              <a:extLst>
                <a:ext uri="{FF2B5EF4-FFF2-40B4-BE49-F238E27FC236}">
                  <a16:creationId xmlns:a16="http://schemas.microsoft.com/office/drawing/2014/main" id="{D6999226-BE83-9D03-D645-FBE864BB95D0}"/>
                </a:ext>
              </a:extLst>
            </p:cNvPr>
            <p:cNvSpPr txBox="1"/>
            <p:nvPr/>
          </p:nvSpPr>
          <p:spPr>
            <a:xfrm>
              <a:off x="7702602" y="4780310"/>
              <a:ext cx="1443833" cy="386261"/>
            </a:xfrm>
            <a:prstGeom prst="rect">
              <a:avLst/>
            </a:prstGeom>
            <a:noFill/>
            <a:ln>
              <a:noFill/>
            </a:ln>
          </p:spPr>
          <p:txBody>
            <a:bodyPr spcFirstLastPara="1" wrap="square" lIns="91425" tIns="45700" rIns="91425" bIns="45700" anchor="t" anchorCtr="0">
              <a:spAutoFit/>
            </a:bodyPr>
            <a:lstStyle/>
            <a:p>
              <a:pPr marL="76193" marR="0" lvl="0" indent="0" algn="ctr" defTabSz="914354" rtl="1" eaLnBrk="1" fontAlgn="auto" latinLnBrk="0" hangingPunct="1">
                <a:lnSpc>
                  <a:spcPct val="100000"/>
                </a:lnSpc>
                <a:spcBef>
                  <a:spcPts val="0"/>
                </a:spcBef>
                <a:spcAft>
                  <a:spcPts val="0"/>
                </a:spcAft>
                <a:buClr>
                  <a:srgbClr val="000000"/>
                </a:buClr>
                <a:buSzTx/>
                <a:buFontTx/>
                <a:buNone/>
                <a:tabLst/>
                <a:defRPr/>
              </a:pPr>
              <a:r>
                <a:rPr kumimoji="0" lang="ar-SA" sz="600" b="0" i="0" u="none" strike="noStrike" kern="0" cap="none" spc="0" normalizeH="0" baseline="0" noProof="0" dirty="0">
                  <a:ln>
                    <a:noFill/>
                  </a:ln>
                  <a:solidFill>
                    <a:srgbClr val="F5F5F5"/>
                  </a:solidFill>
                  <a:effectLst/>
                  <a:uLnTx/>
                  <a:uFillTx/>
                  <a:latin typeface="Readex Pro Medium" pitchFamily="2" charset="-78"/>
                  <a:ea typeface="+mn-ea"/>
                  <a:cs typeface="Readex Pro Medium" pitchFamily="2" charset="-78"/>
                  <a:sym typeface="Arial"/>
                </a:rPr>
                <a:t>إعداد المعلم</a:t>
              </a:r>
              <a:endParaRPr kumimoji="0" lang="en-GB" sz="600" b="0" i="0" u="none" strike="noStrike" kern="0" cap="none" spc="0" normalizeH="0" baseline="0" noProof="0" dirty="0">
                <a:ln>
                  <a:noFill/>
                </a:ln>
                <a:solidFill>
                  <a:srgbClr val="F5F5F5"/>
                </a:solidFill>
                <a:effectLst/>
                <a:uLnTx/>
                <a:uFillTx/>
                <a:latin typeface="Readex Pro Medium" pitchFamily="2" charset="-78"/>
                <a:ea typeface="+mn-ea"/>
                <a:cs typeface="Readex Pro Medium" pitchFamily="2" charset="-78"/>
                <a:sym typeface="Arial"/>
              </a:endParaRPr>
            </a:p>
            <a:p>
              <a:pPr marL="76193" marR="0" lvl="0" indent="0" algn="ctr" defTabSz="914354" rtl="1" eaLnBrk="1" fontAlgn="auto" latinLnBrk="0" hangingPunct="1">
                <a:lnSpc>
                  <a:spcPct val="100000"/>
                </a:lnSpc>
                <a:spcBef>
                  <a:spcPts val="0"/>
                </a:spcBef>
                <a:spcAft>
                  <a:spcPts val="0"/>
                </a:spcAft>
                <a:buClr>
                  <a:srgbClr val="000000"/>
                </a:buClr>
                <a:buSzTx/>
                <a:buFontTx/>
                <a:buNone/>
                <a:tabLst/>
                <a:defRPr/>
              </a:pPr>
              <a:r>
                <a:rPr kumimoji="0" lang="ar-SA" sz="600" b="0" i="0" u="none" strike="noStrike" kern="0" cap="none" spc="0" normalizeH="0" baseline="0" noProof="0" dirty="0">
                  <a:ln>
                    <a:noFill/>
                  </a:ln>
                  <a:solidFill>
                    <a:srgbClr val="F5F5F5"/>
                  </a:solidFill>
                  <a:effectLst/>
                  <a:uLnTx/>
                  <a:uFillTx/>
                  <a:latin typeface="Readex Pro Medium" pitchFamily="2" charset="-78"/>
                  <a:ea typeface="+mn-ea"/>
                  <a:cs typeface="Readex Pro Medium" pitchFamily="2" charset="-78"/>
                  <a:sym typeface="Arial"/>
                </a:rPr>
                <a:t> </a:t>
              </a:r>
              <a:endParaRPr kumimoji="0" sz="600" b="0" i="0" u="none" strike="noStrike" kern="0" cap="none" spc="0" normalizeH="0" baseline="0" noProof="0" dirty="0">
                <a:ln>
                  <a:noFill/>
                </a:ln>
                <a:solidFill>
                  <a:srgbClr val="000000"/>
                </a:solidFill>
                <a:effectLst/>
                <a:uLnTx/>
                <a:uFillTx/>
                <a:latin typeface="Readex Pro Medium" pitchFamily="2" charset="-78"/>
                <a:ea typeface="+mn-ea"/>
                <a:cs typeface="Readex Pro Medium" pitchFamily="2" charset="-78"/>
                <a:sym typeface="Arial"/>
              </a:endParaRPr>
            </a:p>
          </p:txBody>
        </p:sp>
        <p:sp>
          <p:nvSpPr>
            <p:cNvPr id="31" name="Google Shape;3765;p221">
              <a:extLst>
                <a:ext uri="{FF2B5EF4-FFF2-40B4-BE49-F238E27FC236}">
                  <a16:creationId xmlns:a16="http://schemas.microsoft.com/office/drawing/2014/main" id="{63E1420A-431E-B9C1-AC02-14090FE4232D}"/>
                </a:ext>
              </a:extLst>
            </p:cNvPr>
            <p:cNvSpPr txBox="1"/>
            <p:nvPr/>
          </p:nvSpPr>
          <p:spPr>
            <a:xfrm>
              <a:off x="5521801" y="4657050"/>
              <a:ext cx="1424949" cy="386261"/>
            </a:xfrm>
            <a:prstGeom prst="rect">
              <a:avLst/>
            </a:prstGeom>
            <a:noFill/>
            <a:ln>
              <a:noFill/>
            </a:ln>
          </p:spPr>
          <p:txBody>
            <a:bodyPr spcFirstLastPara="1" wrap="square" lIns="91425" tIns="45700" rIns="91425" bIns="45700" anchor="t" anchorCtr="0">
              <a:spAutoFit/>
            </a:bodyPr>
            <a:lstStyle/>
            <a:p>
              <a:pPr marL="0" marR="0" lvl="0" indent="0" algn="ctr" defTabSz="914354" rtl="1" eaLnBrk="1" fontAlgn="auto" latinLnBrk="0" hangingPunct="1">
                <a:lnSpc>
                  <a:spcPct val="100000"/>
                </a:lnSpc>
                <a:spcBef>
                  <a:spcPts val="0"/>
                </a:spcBef>
                <a:spcAft>
                  <a:spcPts val="0"/>
                </a:spcAft>
                <a:buClr>
                  <a:srgbClr val="000000"/>
                </a:buClr>
                <a:buSzTx/>
                <a:buFontTx/>
                <a:buNone/>
                <a:tabLst/>
                <a:defRPr/>
              </a:pPr>
              <a:r>
                <a:rPr kumimoji="0" lang="ar-SA" sz="600" b="0" i="0" u="none" strike="noStrike" kern="0" cap="none" spc="0" normalizeH="0" baseline="0" noProof="0" dirty="0">
                  <a:ln>
                    <a:noFill/>
                  </a:ln>
                  <a:solidFill>
                    <a:srgbClr val="F5F5F5"/>
                  </a:solidFill>
                  <a:effectLst/>
                  <a:uLnTx/>
                  <a:uFillTx/>
                  <a:latin typeface="Readex Pro Medium" pitchFamily="2" charset="-78"/>
                  <a:ea typeface="+mn-ea"/>
                  <a:cs typeface="Readex Pro Medium" pitchFamily="2" charset="-78"/>
                  <a:sym typeface="Arial"/>
                </a:rPr>
                <a:t>التطوير المهني للمعلم</a:t>
              </a:r>
            </a:p>
            <a:p>
              <a:pPr marL="0" marR="0" lvl="0" indent="0" algn="ctr" defTabSz="914354" rtl="1" eaLnBrk="1" fontAlgn="auto" latinLnBrk="0" hangingPunct="1">
                <a:lnSpc>
                  <a:spcPct val="100000"/>
                </a:lnSpc>
                <a:spcBef>
                  <a:spcPts val="0"/>
                </a:spcBef>
                <a:spcAft>
                  <a:spcPts val="0"/>
                </a:spcAft>
                <a:buClr>
                  <a:srgbClr val="000000"/>
                </a:buClr>
                <a:buSzTx/>
                <a:buFontTx/>
                <a:buNone/>
                <a:tabLst/>
                <a:defRPr/>
              </a:pPr>
              <a:endParaRPr kumimoji="0" lang="ar-SA" sz="600" b="0" i="0" u="none" strike="noStrike" kern="0" cap="none" spc="0" normalizeH="0" baseline="0" noProof="0" dirty="0">
                <a:ln>
                  <a:noFill/>
                </a:ln>
                <a:solidFill>
                  <a:srgbClr val="000000"/>
                </a:solidFill>
                <a:effectLst/>
                <a:uLnTx/>
                <a:uFillTx/>
                <a:latin typeface="Readex Pro Medium" pitchFamily="2" charset="-78"/>
                <a:ea typeface="+mn-ea"/>
                <a:cs typeface="Readex Pro Medium" pitchFamily="2" charset="-78"/>
                <a:sym typeface="Arial"/>
              </a:endParaRPr>
            </a:p>
          </p:txBody>
        </p:sp>
        <p:sp>
          <p:nvSpPr>
            <p:cNvPr id="32" name="Google Shape;3766;p221">
              <a:extLst>
                <a:ext uri="{FF2B5EF4-FFF2-40B4-BE49-F238E27FC236}">
                  <a16:creationId xmlns:a16="http://schemas.microsoft.com/office/drawing/2014/main" id="{F56ACF85-DB50-0D01-EFDA-F0386A4F16AA}"/>
                </a:ext>
              </a:extLst>
            </p:cNvPr>
            <p:cNvSpPr txBox="1"/>
            <p:nvPr/>
          </p:nvSpPr>
          <p:spPr>
            <a:xfrm>
              <a:off x="3327220" y="4609603"/>
              <a:ext cx="1239107" cy="386261"/>
            </a:xfrm>
            <a:prstGeom prst="rect">
              <a:avLst/>
            </a:prstGeom>
            <a:noFill/>
            <a:ln>
              <a:noFill/>
            </a:ln>
          </p:spPr>
          <p:txBody>
            <a:bodyPr spcFirstLastPara="1" wrap="square" lIns="91425" tIns="45700" rIns="91425" bIns="45700" anchor="t" anchorCtr="0">
              <a:spAutoFit/>
            </a:bodyPr>
            <a:lstStyle/>
            <a:p>
              <a:pPr marL="0" marR="0" lvl="0" indent="0" algn="ctr" defTabSz="914354" rtl="1" eaLnBrk="1" fontAlgn="auto" latinLnBrk="0" hangingPunct="1">
                <a:lnSpc>
                  <a:spcPct val="100000"/>
                </a:lnSpc>
                <a:spcBef>
                  <a:spcPts val="0"/>
                </a:spcBef>
                <a:spcAft>
                  <a:spcPts val="0"/>
                </a:spcAft>
                <a:buClr>
                  <a:srgbClr val="000000"/>
                </a:buClr>
                <a:buSzTx/>
                <a:buFontTx/>
                <a:buNone/>
                <a:tabLst/>
                <a:defRPr/>
              </a:pPr>
              <a:r>
                <a:rPr kumimoji="0" lang="ar-SA" sz="600" b="0" i="0" u="none" strike="noStrike" kern="0" cap="none" spc="0" normalizeH="0" baseline="0" noProof="0" dirty="0">
                  <a:ln>
                    <a:noFill/>
                  </a:ln>
                  <a:solidFill>
                    <a:srgbClr val="FFFFFF"/>
                  </a:solidFill>
                  <a:effectLst/>
                  <a:uLnTx/>
                  <a:uFillTx/>
                  <a:latin typeface="Readex Pro Medium" pitchFamily="2" charset="-78"/>
                  <a:ea typeface="+mn-ea"/>
                  <a:cs typeface="Readex Pro Medium" pitchFamily="2" charset="-78"/>
                  <a:sym typeface="Arial"/>
                </a:rPr>
                <a:t>تطوير</a:t>
              </a:r>
              <a:r>
                <a:rPr kumimoji="0" lang="en-GB" sz="600" b="0" i="0" u="none" strike="noStrike" kern="0" cap="none" spc="0" normalizeH="0" baseline="0" noProof="0" dirty="0">
                  <a:ln>
                    <a:noFill/>
                  </a:ln>
                  <a:solidFill>
                    <a:srgbClr val="FFFFFF"/>
                  </a:solidFill>
                  <a:effectLst/>
                  <a:uLnTx/>
                  <a:uFillTx/>
                  <a:latin typeface="Readex Pro Medium" pitchFamily="2" charset="-78"/>
                  <a:ea typeface="+mn-ea"/>
                  <a:cs typeface="Readex Pro Medium" pitchFamily="2" charset="-78"/>
                  <a:sym typeface="Arial"/>
                </a:rPr>
                <a:t> </a:t>
              </a:r>
              <a:r>
                <a:rPr kumimoji="0" lang="ar-SA" sz="600" b="0" i="0" u="none" strike="noStrike" kern="0" cap="none" spc="0" normalizeH="0" baseline="0" noProof="0" dirty="0">
                  <a:ln>
                    <a:noFill/>
                  </a:ln>
                  <a:solidFill>
                    <a:srgbClr val="FFFFFF"/>
                  </a:solidFill>
                  <a:effectLst/>
                  <a:uLnTx/>
                  <a:uFillTx/>
                  <a:latin typeface="Readex Pro Medium" pitchFamily="2" charset="-78"/>
                  <a:ea typeface="+mn-ea"/>
                  <a:cs typeface="Readex Pro Medium" pitchFamily="2" charset="-78"/>
                  <a:sym typeface="Arial"/>
                </a:rPr>
                <a:t>القيادات التعليمية</a:t>
              </a:r>
            </a:p>
          </p:txBody>
        </p:sp>
        <p:pic>
          <p:nvPicPr>
            <p:cNvPr id="33" name="Graphic 32" descr="Professor male outline">
              <a:extLst>
                <a:ext uri="{FF2B5EF4-FFF2-40B4-BE49-F238E27FC236}">
                  <a16:creationId xmlns:a16="http://schemas.microsoft.com/office/drawing/2014/main" id="{CD6A1BD9-A78F-D141-F89D-4C902FF2AE7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244662" y="4254085"/>
              <a:ext cx="414199" cy="414199"/>
            </a:xfrm>
            <a:prstGeom prst="rect">
              <a:avLst/>
            </a:prstGeom>
          </p:spPr>
        </p:pic>
        <p:pic>
          <p:nvPicPr>
            <p:cNvPr id="34" name="Graphic 33" descr="Blackboard outline">
              <a:extLst>
                <a:ext uri="{FF2B5EF4-FFF2-40B4-BE49-F238E27FC236}">
                  <a16:creationId xmlns:a16="http://schemas.microsoft.com/office/drawing/2014/main" id="{2414FDA5-B35B-6D77-61FA-9A9C1B044C7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003203" y="4252461"/>
              <a:ext cx="428341" cy="428341"/>
            </a:xfrm>
            <a:prstGeom prst="rect">
              <a:avLst/>
            </a:prstGeom>
          </p:spPr>
        </p:pic>
        <p:pic>
          <p:nvPicPr>
            <p:cNvPr id="35" name="Graphic 34" descr="Upstairs outline">
              <a:extLst>
                <a:ext uri="{FF2B5EF4-FFF2-40B4-BE49-F238E27FC236}">
                  <a16:creationId xmlns:a16="http://schemas.microsoft.com/office/drawing/2014/main" id="{76B6FBEC-D1FA-3B7F-28B8-621F4FAA1D5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714130" y="4214193"/>
              <a:ext cx="420436" cy="420436"/>
            </a:xfrm>
            <a:prstGeom prst="rect">
              <a:avLst/>
            </a:prstGeom>
          </p:spPr>
        </p:pic>
        <p:pic>
          <p:nvPicPr>
            <p:cNvPr id="36" name="Graphic 35" descr="Folder Search outline">
              <a:extLst>
                <a:ext uri="{FF2B5EF4-FFF2-40B4-BE49-F238E27FC236}">
                  <a16:creationId xmlns:a16="http://schemas.microsoft.com/office/drawing/2014/main" id="{3D1B950C-89FA-84FD-4A67-4666E73B6BC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449286" y="4227373"/>
              <a:ext cx="402556" cy="402556"/>
            </a:xfrm>
            <a:prstGeom prst="rect">
              <a:avLst/>
            </a:prstGeom>
          </p:spPr>
        </p:pic>
        <p:sp>
          <p:nvSpPr>
            <p:cNvPr id="37" name="Google Shape;3808;p222">
              <a:extLst>
                <a:ext uri="{FF2B5EF4-FFF2-40B4-BE49-F238E27FC236}">
                  <a16:creationId xmlns:a16="http://schemas.microsoft.com/office/drawing/2014/main" id="{CF8D6A47-BDFC-8FA9-F7E2-149880F818DB}"/>
                </a:ext>
              </a:extLst>
            </p:cNvPr>
            <p:cNvSpPr/>
            <p:nvPr/>
          </p:nvSpPr>
          <p:spPr>
            <a:xfrm>
              <a:off x="6813097" y="5862219"/>
              <a:ext cx="2795495" cy="876264"/>
            </a:xfrm>
            <a:prstGeom prst="rect">
              <a:avLst/>
            </a:prstGeom>
            <a:solidFill>
              <a:schemeClr val="bg1">
                <a:lumMod val="90000"/>
              </a:schemeClr>
            </a:solidFill>
            <a:ln>
              <a:noFill/>
            </a:ln>
          </p:spPr>
          <p:txBody>
            <a:bodyPr spcFirstLastPara="1" wrap="square" lIns="45725" tIns="22851" rIns="45725" bIns="22851" anchor="ctr" anchorCtr="0">
              <a:noAutofit/>
            </a:bodyPr>
            <a:lstStyle/>
            <a:p>
              <a:pPr marL="0" marR="0" lvl="0" indent="0" algn="ctr" defTabSz="914354" rtl="1" eaLnBrk="1" fontAlgn="auto" latinLnBrk="0" hangingPunct="1">
                <a:lnSpc>
                  <a:spcPct val="100000"/>
                </a:lnSpc>
                <a:spcBef>
                  <a:spcPts val="0"/>
                </a:spcBef>
                <a:spcAft>
                  <a:spcPts val="0"/>
                </a:spcAft>
                <a:buClr>
                  <a:srgbClr val="000000"/>
                </a:buClr>
                <a:buSzPts val="1200"/>
                <a:buFont typeface="Arial" panose="020B0604020202020204" pitchFamily="34" charset="0"/>
                <a:buNone/>
                <a:tabLst/>
                <a:defRPr/>
              </a:pPr>
              <a:r>
                <a:rPr kumimoji="0" lang="ar-SA" sz="700" b="0" i="0" u="none" strike="noStrike" kern="0" cap="none" spc="0" normalizeH="0" baseline="0" noProof="0" dirty="0">
                  <a:ln>
                    <a:noFill/>
                  </a:ln>
                  <a:solidFill>
                    <a:srgbClr val="F5F5F5">
                      <a:lumMod val="50000"/>
                    </a:srgbClr>
                  </a:solidFill>
                  <a:effectLst/>
                  <a:uLnTx/>
                  <a:uFillTx/>
                  <a:latin typeface="Readex Pro Medium" pitchFamily="2" charset="-78"/>
                  <a:ea typeface="+mn-ea"/>
                  <a:cs typeface="Readex Pro Medium" pitchFamily="2" charset="-78"/>
                  <a:sym typeface="Arial"/>
                </a:rPr>
                <a:t>السياسات والمعايير</a:t>
              </a:r>
            </a:p>
          </p:txBody>
        </p:sp>
        <p:sp>
          <p:nvSpPr>
            <p:cNvPr id="38" name="Isosceles Triangle 37">
              <a:extLst>
                <a:ext uri="{FF2B5EF4-FFF2-40B4-BE49-F238E27FC236}">
                  <a16:creationId xmlns:a16="http://schemas.microsoft.com/office/drawing/2014/main" id="{97E3823E-5F4C-F1E5-5DC8-3F90909E7AD3}"/>
                </a:ext>
              </a:extLst>
            </p:cNvPr>
            <p:cNvSpPr/>
            <p:nvPr/>
          </p:nvSpPr>
          <p:spPr>
            <a:xfrm>
              <a:off x="600587" y="1279938"/>
              <a:ext cx="10728103" cy="1025389"/>
            </a:xfrm>
            <a:prstGeom prst="triangl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GB" sz="1000" b="0" i="0" u="none" strike="noStrike" kern="0" cap="none" spc="0" normalizeH="0" baseline="0" noProof="0">
                <a:ln>
                  <a:noFill/>
                </a:ln>
                <a:solidFill>
                  <a:srgbClr val="F5F5F5"/>
                </a:solidFill>
                <a:effectLst/>
                <a:uLnTx/>
                <a:uFillTx/>
                <a:latin typeface="Readex Pro Medium" pitchFamily="2" charset="-78"/>
                <a:ea typeface="+mn-ea"/>
                <a:cs typeface="Readex Pro Medium" pitchFamily="2" charset="-78"/>
                <a:sym typeface="Arial"/>
              </a:endParaRPr>
            </a:p>
          </p:txBody>
        </p:sp>
        <p:sp>
          <p:nvSpPr>
            <p:cNvPr id="39" name="Google Shape;3813;p222">
              <a:extLst>
                <a:ext uri="{FF2B5EF4-FFF2-40B4-BE49-F238E27FC236}">
                  <a16:creationId xmlns:a16="http://schemas.microsoft.com/office/drawing/2014/main" id="{C02D984D-07A2-30F4-E07A-57D220772C80}"/>
                </a:ext>
              </a:extLst>
            </p:cNvPr>
            <p:cNvSpPr/>
            <p:nvPr/>
          </p:nvSpPr>
          <p:spPr>
            <a:xfrm>
              <a:off x="3689549" y="5853292"/>
              <a:ext cx="2778007" cy="885191"/>
            </a:xfrm>
            <a:prstGeom prst="rect">
              <a:avLst/>
            </a:prstGeom>
            <a:solidFill>
              <a:schemeClr val="bg1">
                <a:lumMod val="90000"/>
              </a:schemeClr>
            </a:solidFill>
            <a:ln>
              <a:noFill/>
            </a:ln>
          </p:spPr>
          <p:txBody>
            <a:bodyPr spcFirstLastPara="1" wrap="square" lIns="45725" tIns="22851" rIns="45725" bIns="22851" anchor="ctr" anchorCtr="0">
              <a:noAutofit/>
            </a:bodyPr>
            <a:lstStyle/>
            <a:p>
              <a:pPr marL="0" marR="0" lvl="0" indent="0" algn="ctr" defTabSz="914354" rtl="1" eaLnBrk="1" fontAlgn="auto" latinLnBrk="0" hangingPunct="1">
                <a:lnSpc>
                  <a:spcPct val="100000"/>
                </a:lnSpc>
                <a:spcBef>
                  <a:spcPts val="0"/>
                </a:spcBef>
                <a:spcAft>
                  <a:spcPts val="0"/>
                </a:spcAft>
                <a:buClr>
                  <a:srgbClr val="000000"/>
                </a:buClr>
                <a:buSzPts val="1200"/>
                <a:buFont typeface="Arial" panose="020B0604020202020204" pitchFamily="34" charset="0"/>
                <a:buNone/>
                <a:tabLst/>
                <a:defRPr/>
              </a:pPr>
              <a:r>
                <a:rPr kumimoji="0" lang="ar-SA" sz="700" b="0" i="0" u="none" strike="noStrike" kern="0" cap="none" spc="0" normalizeH="0" baseline="0" noProof="0" dirty="0">
                  <a:ln>
                    <a:noFill/>
                  </a:ln>
                  <a:solidFill>
                    <a:srgbClr val="F5F5F5">
                      <a:lumMod val="50000"/>
                    </a:srgbClr>
                  </a:solidFill>
                  <a:effectLst/>
                  <a:uLnTx/>
                  <a:uFillTx/>
                  <a:latin typeface="Readex Pro Medium" pitchFamily="2" charset="-78"/>
                  <a:ea typeface="+mn-ea"/>
                  <a:cs typeface="Readex Pro Medium" pitchFamily="2" charset="-78"/>
                  <a:sym typeface="Arial"/>
                </a:rPr>
                <a:t>التمكين الرقمي</a:t>
              </a:r>
            </a:p>
          </p:txBody>
        </p:sp>
        <p:sp>
          <p:nvSpPr>
            <p:cNvPr id="40" name="Google Shape;3820;p222">
              <a:extLst>
                <a:ext uri="{FF2B5EF4-FFF2-40B4-BE49-F238E27FC236}">
                  <a16:creationId xmlns:a16="http://schemas.microsoft.com/office/drawing/2014/main" id="{3CD95D6A-721A-429E-0CBA-9146A487211A}"/>
                </a:ext>
              </a:extLst>
            </p:cNvPr>
            <p:cNvSpPr/>
            <p:nvPr/>
          </p:nvSpPr>
          <p:spPr>
            <a:xfrm>
              <a:off x="548515" y="5855265"/>
              <a:ext cx="2795495" cy="856019"/>
            </a:xfrm>
            <a:prstGeom prst="rect">
              <a:avLst/>
            </a:prstGeom>
            <a:solidFill>
              <a:schemeClr val="bg1">
                <a:lumMod val="90000"/>
              </a:schemeClr>
            </a:solidFill>
            <a:ln>
              <a:noFill/>
            </a:ln>
          </p:spPr>
          <p:txBody>
            <a:bodyPr spcFirstLastPara="1" wrap="square" lIns="45725" tIns="22851" rIns="45725" bIns="22851" anchor="ctr" anchorCtr="0">
              <a:noAutofit/>
            </a:bodyPr>
            <a:lstStyle/>
            <a:p>
              <a:pPr marL="0" marR="0" lvl="0" indent="0" algn="ctr" defTabSz="914354" rtl="1" eaLnBrk="1" fontAlgn="auto" latinLnBrk="0" hangingPunct="1">
                <a:lnSpc>
                  <a:spcPct val="100000"/>
                </a:lnSpc>
                <a:spcBef>
                  <a:spcPts val="0"/>
                </a:spcBef>
                <a:spcAft>
                  <a:spcPts val="0"/>
                </a:spcAft>
                <a:buClr>
                  <a:srgbClr val="000000"/>
                </a:buClr>
                <a:buSzPts val="1200"/>
                <a:buFont typeface="Arial" panose="020B0604020202020204" pitchFamily="34" charset="0"/>
                <a:buNone/>
                <a:tabLst/>
                <a:defRPr/>
              </a:pPr>
              <a:r>
                <a:rPr kumimoji="0" lang="ar-SA" sz="700" b="0" i="0" u="none" strike="noStrike" kern="0" cap="none" spc="0" normalizeH="0" baseline="0" noProof="0" dirty="0">
                  <a:ln>
                    <a:noFill/>
                  </a:ln>
                  <a:solidFill>
                    <a:srgbClr val="F5F5F5">
                      <a:lumMod val="50000"/>
                    </a:srgbClr>
                  </a:solidFill>
                  <a:effectLst/>
                  <a:uLnTx/>
                  <a:uFillTx/>
                  <a:latin typeface="Readex Pro Medium" pitchFamily="2" charset="-78"/>
                  <a:ea typeface="+mn-ea"/>
                  <a:cs typeface="Readex Pro Medium" pitchFamily="2" charset="-78"/>
                  <a:sym typeface="Arial"/>
                </a:rPr>
                <a:t>التميز التشغيلي</a:t>
              </a:r>
              <a:endParaRPr kumimoji="0" sz="700" b="0" i="0" u="none" strike="noStrike" kern="0" cap="none" spc="0" normalizeH="0" baseline="0" noProof="0" dirty="0">
                <a:ln>
                  <a:noFill/>
                </a:ln>
                <a:solidFill>
                  <a:srgbClr val="F5F5F5">
                    <a:lumMod val="50000"/>
                  </a:srgbClr>
                </a:solidFill>
                <a:effectLst/>
                <a:uLnTx/>
                <a:uFillTx/>
                <a:latin typeface="Readex Pro Medium" pitchFamily="2" charset="-78"/>
                <a:ea typeface="+mn-ea"/>
                <a:cs typeface="Readex Pro Medium" pitchFamily="2" charset="-78"/>
                <a:sym typeface="Arial"/>
              </a:endParaRPr>
            </a:p>
          </p:txBody>
        </p:sp>
        <p:pic>
          <p:nvPicPr>
            <p:cNvPr id="41" name="صورة 37">
              <a:extLst>
                <a:ext uri="{FF2B5EF4-FFF2-40B4-BE49-F238E27FC236}">
                  <a16:creationId xmlns:a16="http://schemas.microsoft.com/office/drawing/2014/main" id="{B7C5A9E8-B8FD-A5CA-34E5-67AB072BF331}"/>
                </a:ext>
              </a:extLst>
            </p:cNvPr>
            <p:cNvPicPr>
              <a:picLocks noChangeAspect="1"/>
            </p:cNvPicPr>
            <p:nvPr/>
          </p:nvPicPr>
          <p:blipFill>
            <a:blip r:embed="rId2"/>
            <a:stretch>
              <a:fillRect/>
            </a:stretch>
          </p:blipFill>
          <p:spPr>
            <a:xfrm>
              <a:off x="672293" y="3167067"/>
              <a:ext cx="2154776" cy="303684"/>
            </a:xfrm>
            <a:prstGeom prst="rect">
              <a:avLst/>
            </a:prstGeom>
            <a:ln>
              <a:noFill/>
            </a:ln>
          </p:spPr>
        </p:pic>
        <p:pic>
          <p:nvPicPr>
            <p:cNvPr id="42" name="صورة 37">
              <a:extLst>
                <a:ext uri="{FF2B5EF4-FFF2-40B4-BE49-F238E27FC236}">
                  <a16:creationId xmlns:a16="http://schemas.microsoft.com/office/drawing/2014/main" id="{F58699F6-065B-3C44-C431-1444F4B1D0E4}"/>
                </a:ext>
              </a:extLst>
            </p:cNvPr>
            <p:cNvPicPr>
              <a:picLocks noChangeAspect="1"/>
            </p:cNvPicPr>
            <p:nvPr/>
          </p:nvPicPr>
          <p:blipFill>
            <a:blip r:embed="rId2"/>
            <a:stretch>
              <a:fillRect/>
            </a:stretch>
          </p:blipFill>
          <p:spPr>
            <a:xfrm>
              <a:off x="2871853" y="3167067"/>
              <a:ext cx="2154776" cy="303684"/>
            </a:xfrm>
            <a:prstGeom prst="rect">
              <a:avLst/>
            </a:prstGeom>
            <a:ln>
              <a:noFill/>
            </a:ln>
          </p:spPr>
        </p:pic>
        <p:sp>
          <p:nvSpPr>
            <p:cNvPr id="43" name="Google Shape;3844;p222">
              <a:extLst>
                <a:ext uri="{FF2B5EF4-FFF2-40B4-BE49-F238E27FC236}">
                  <a16:creationId xmlns:a16="http://schemas.microsoft.com/office/drawing/2014/main" id="{98A0FEDC-E245-D9DD-4D75-29E01FB2F582}"/>
                </a:ext>
              </a:extLst>
            </p:cNvPr>
            <p:cNvSpPr txBox="1"/>
            <p:nvPr/>
          </p:nvSpPr>
          <p:spPr>
            <a:xfrm>
              <a:off x="9846536" y="6150914"/>
              <a:ext cx="1390367" cy="360782"/>
            </a:xfrm>
            <a:prstGeom prst="rect">
              <a:avLst/>
            </a:prstGeom>
            <a:noFill/>
            <a:ln>
              <a:noFill/>
            </a:ln>
          </p:spPr>
          <p:txBody>
            <a:bodyPr spcFirstLastPara="1" wrap="square" lIns="91425" tIns="45700" rIns="91425" bIns="45700" anchor="t" anchorCtr="0">
              <a:spAutoFit/>
            </a:bodyPr>
            <a:lstStyle/>
            <a:p>
              <a:pPr marL="0" marR="0" lvl="0" indent="0" algn="l" defTabSz="914354" rtl="0" eaLnBrk="1" fontAlgn="auto" latinLnBrk="0" hangingPunct="1">
                <a:lnSpc>
                  <a:spcPct val="100000"/>
                </a:lnSpc>
                <a:spcBef>
                  <a:spcPts val="0"/>
                </a:spcBef>
                <a:spcAft>
                  <a:spcPts val="0"/>
                </a:spcAft>
                <a:buClr>
                  <a:srgbClr val="000000"/>
                </a:buClr>
                <a:buSzTx/>
                <a:buFontTx/>
                <a:buNone/>
                <a:tabLst/>
                <a:defRPr/>
              </a:pPr>
              <a:r>
                <a:rPr kumimoji="0" lang="ar-SA" sz="800" b="0" i="0" u="none" strike="noStrike" kern="0" cap="none" spc="0" normalizeH="0" baseline="0" noProof="0" dirty="0">
                  <a:ln>
                    <a:noFill/>
                  </a:ln>
                  <a:solidFill>
                    <a:srgbClr val="000000"/>
                  </a:solidFill>
                  <a:effectLst/>
                  <a:uLnTx/>
                  <a:uFillTx/>
                  <a:latin typeface="Readex Pro Medium" pitchFamily="2" charset="-78"/>
                  <a:ea typeface="+mn-ea"/>
                  <a:cs typeface="Readex Pro Medium" pitchFamily="2" charset="-78"/>
                  <a:sym typeface="Arial"/>
                </a:rPr>
                <a:t>الركائز التمكينية </a:t>
              </a:r>
            </a:p>
            <a:p>
              <a:pPr marL="0" marR="0" lvl="0" indent="0" algn="l" defTabSz="914354" rtl="0" eaLnBrk="1" fontAlgn="auto" latinLnBrk="0" hangingPunct="1">
                <a:lnSpc>
                  <a:spcPct val="100000"/>
                </a:lnSpc>
                <a:spcBef>
                  <a:spcPts val="0"/>
                </a:spcBef>
                <a:spcAft>
                  <a:spcPts val="0"/>
                </a:spcAft>
                <a:buClr>
                  <a:srgbClr val="000000"/>
                </a:buClr>
                <a:buSzTx/>
                <a:buFontTx/>
                <a:buNone/>
                <a:tabLst/>
                <a:defRPr/>
              </a:pPr>
              <a:endParaRPr kumimoji="0" sz="300" b="0" i="0" u="none" strike="noStrike" kern="0" cap="none" spc="0" normalizeH="0" baseline="0" noProof="0" dirty="0">
                <a:ln>
                  <a:noFill/>
                </a:ln>
                <a:solidFill>
                  <a:srgbClr val="000000"/>
                </a:solidFill>
                <a:effectLst/>
                <a:uLnTx/>
                <a:uFillTx/>
                <a:latin typeface="Readex Pro Medium" pitchFamily="2" charset="-78"/>
                <a:ea typeface="+mn-ea"/>
                <a:cs typeface="Readex Pro Medium" pitchFamily="2" charset="-78"/>
                <a:sym typeface="Arial"/>
              </a:endParaRPr>
            </a:p>
          </p:txBody>
        </p:sp>
        <p:sp>
          <p:nvSpPr>
            <p:cNvPr id="44" name="Rectangle 43">
              <a:extLst>
                <a:ext uri="{FF2B5EF4-FFF2-40B4-BE49-F238E27FC236}">
                  <a16:creationId xmlns:a16="http://schemas.microsoft.com/office/drawing/2014/main" id="{C33E7AC2-8FDA-E308-9707-AA1D203E8B36}"/>
                </a:ext>
              </a:extLst>
            </p:cNvPr>
            <p:cNvSpPr/>
            <p:nvPr/>
          </p:nvSpPr>
          <p:spPr>
            <a:xfrm>
              <a:off x="600589" y="2431903"/>
              <a:ext cx="10728103" cy="586117"/>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GB" sz="1000" b="0" i="0" u="none" strike="noStrike" kern="0" cap="none" spc="0" normalizeH="0" baseline="0" noProof="0">
                <a:ln>
                  <a:noFill/>
                </a:ln>
                <a:solidFill>
                  <a:srgbClr val="F5F5F5"/>
                </a:solidFill>
                <a:effectLst/>
                <a:uLnTx/>
                <a:uFillTx/>
                <a:latin typeface="Readex Pro Medium" pitchFamily="2" charset="-78"/>
                <a:ea typeface="+mn-ea"/>
                <a:cs typeface="Readex Pro Medium" pitchFamily="2" charset="-78"/>
                <a:sym typeface="Arial"/>
              </a:endParaRPr>
            </a:p>
          </p:txBody>
        </p:sp>
        <p:sp>
          <p:nvSpPr>
            <p:cNvPr id="45" name="Google Shape;4622;g25872d801f5_0_639">
              <a:extLst>
                <a:ext uri="{FF2B5EF4-FFF2-40B4-BE49-F238E27FC236}">
                  <a16:creationId xmlns:a16="http://schemas.microsoft.com/office/drawing/2014/main" id="{B3C71B47-D5F3-2A1B-A2A7-B41500462FA3}"/>
                </a:ext>
              </a:extLst>
            </p:cNvPr>
            <p:cNvSpPr txBox="1"/>
            <p:nvPr/>
          </p:nvSpPr>
          <p:spPr>
            <a:xfrm>
              <a:off x="766805" y="2571462"/>
              <a:ext cx="10041861" cy="403246"/>
            </a:xfrm>
            <a:prstGeom prst="rect">
              <a:avLst/>
            </a:prstGeom>
            <a:noFill/>
            <a:ln>
              <a:noFill/>
            </a:ln>
          </p:spPr>
          <p:txBody>
            <a:bodyPr spcFirstLastPara="1" wrap="square" lIns="91425" tIns="91425" rIns="91425" bIns="91425" anchor="t" anchorCtr="0">
              <a:spAutoFit/>
            </a:bodyPr>
            <a:lstStyle/>
            <a:p>
              <a:pPr marL="0" marR="0" lvl="0" indent="0" algn="r" defTabSz="914377" rtl="1" eaLnBrk="1" fontAlgn="auto" latinLnBrk="0" hangingPunct="1">
                <a:lnSpc>
                  <a:spcPct val="100000"/>
                </a:lnSpc>
                <a:spcBef>
                  <a:spcPts val="0"/>
                </a:spcBef>
                <a:spcAft>
                  <a:spcPts val="0"/>
                </a:spcAft>
                <a:buClrTx/>
                <a:buSzTx/>
                <a:buFontTx/>
                <a:buNone/>
                <a:tabLst/>
                <a:defRPr/>
              </a:pPr>
              <a:r>
                <a:rPr kumimoji="0" lang="ar-SA" sz="700" b="0" i="0" u="none" strike="noStrike" kern="1200" cap="none" spc="0" normalizeH="0" baseline="0" noProof="0" dirty="0">
                  <a:ln>
                    <a:noFill/>
                  </a:ln>
                  <a:solidFill>
                    <a:srgbClr val="FFFFFF"/>
                  </a:solidFill>
                  <a:effectLst/>
                  <a:uLnTx/>
                  <a:uFillTx/>
                  <a:latin typeface="Readex Pro Medium" pitchFamily="2" charset="-78"/>
                  <a:ea typeface="+mn-ea"/>
                  <a:cs typeface="Readex Pro Medium" pitchFamily="2" charset="-78"/>
                  <a:sym typeface="Arial"/>
                </a:rPr>
                <a:t>الرسالة تحقيق الريادة في إعداد وتطوير القدرات التعليمية من خلال تبني أفضل الاتجاهات الحديثة والممارسات المتميزة للمساهمة في بناء أجيال منافسة عالميا</a:t>
              </a:r>
              <a:endParaRPr kumimoji="0" sz="700" b="0" i="0" u="none" strike="noStrike" kern="1200" cap="none" spc="0" normalizeH="0" baseline="0" noProof="0" dirty="0">
                <a:ln>
                  <a:noFill/>
                </a:ln>
                <a:solidFill>
                  <a:srgbClr val="FFFFFF"/>
                </a:solidFill>
                <a:effectLst/>
                <a:uLnTx/>
                <a:uFillTx/>
                <a:latin typeface="Readex Pro Medium" pitchFamily="2" charset="-78"/>
                <a:ea typeface="+mn-ea"/>
                <a:cs typeface="Readex Pro Medium" pitchFamily="2" charset="-78"/>
                <a:sym typeface="Arial"/>
              </a:endParaRPr>
            </a:p>
          </p:txBody>
        </p:sp>
        <p:pic>
          <p:nvPicPr>
            <p:cNvPr id="46" name="Graphic 45" descr="Document outline">
              <a:extLst>
                <a:ext uri="{FF2B5EF4-FFF2-40B4-BE49-F238E27FC236}">
                  <a16:creationId xmlns:a16="http://schemas.microsoft.com/office/drawing/2014/main" id="{6E86F356-D888-5C33-6888-24A6139C7CC7}"/>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808665" y="2499821"/>
              <a:ext cx="485065" cy="485065"/>
            </a:xfrm>
            <a:prstGeom prst="rect">
              <a:avLst/>
            </a:prstGeom>
          </p:spPr>
        </p:pic>
        <p:pic>
          <p:nvPicPr>
            <p:cNvPr id="47" name="صورة 37">
              <a:extLst>
                <a:ext uri="{FF2B5EF4-FFF2-40B4-BE49-F238E27FC236}">
                  <a16:creationId xmlns:a16="http://schemas.microsoft.com/office/drawing/2014/main" id="{CDFC38BE-95B2-87B6-3C0D-5DDD3B300574}"/>
                </a:ext>
              </a:extLst>
            </p:cNvPr>
            <p:cNvPicPr>
              <a:picLocks noChangeAspect="1"/>
            </p:cNvPicPr>
            <p:nvPr/>
          </p:nvPicPr>
          <p:blipFill>
            <a:blip r:embed="rId2"/>
            <a:stretch>
              <a:fillRect/>
            </a:stretch>
          </p:blipFill>
          <p:spPr>
            <a:xfrm>
              <a:off x="5071413" y="3167067"/>
              <a:ext cx="2154776" cy="303684"/>
            </a:xfrm>
            <a:prstGeom prst="rect">
              <a:avLst/>
            </a:prstGeom>
            <a:ln>
              <a:noFill/>
            </a:ln>
          </p:spPr>
        </p:pic>
        <p:pic>
          <p:nvPicPr>
            <p:cNvPr id="48" name="صورة 37">
              <a:extLst>
                <a:ext uri="{FF2B5EF4-FFF2-40B4-BE49-F238E27FC236}">
                  <a16:creationId xmlns:a16="http://schemas.microsoft.com/office/drawing/2014/main" id="{9BC26F05-53E8-ABB6-2A25-7B66060546E3}"/>
                </a:ext>
              </a:extLst>
            </p:cNvPr>
            <p:cNvPicPr>
              <a:picLocks noChangeAspect="1"/>
            </p:cNvPicPr>
            <p:nvPr/>
          </p:nvPicPr>
          <p:blipFill>
            <a:blip r:embed="rId2"/>
            <a:stretch>
              <a:fillRect/>
            </a:stretch>
          </p:blipFill>
          <p:spPr>
            <a:xfrm>
              <a:off x="7270972" y="3167067"/>
              <a:ext cx="2154776" cy="303684"/>
            </a:xfrm>
            <a:prstGeom prst="rect">
              <a:avLst/>
            </a:prstGeom>
            <a:ln>
              <a:noFill/>
            </a:ln>
          </p:spPr>
        </p:pic>
        <p:sp>
          <p:nvSpPr>
            <p:cNvPr id="49" name="Google Shape;4623;g25872d801f5_0_639">
              <a:extLst>
                <a:ext uri="{FF2B5EF4-FFF2-40B4-BE49-F238E27FC236}">
                  <a16:creationId xmlns:a16="http://schemas.microsoft.com/office/drawing/2014/main" id="{9243758A-8CF8-1940-246E-59143FB6BB4C}"/>
                </a:ext>
              </a:extLst>
            </p:cNvPr>
            <p:cNvSpPr txBox="1"/>
            <p:nvPr/>
          </p:nvSpPr>
          <p:spPr>
            <a:xfrm>
              <a:off x="4455968" y="1610959"/>
              <a:ext cx="2090143" cy="551826"/>
            </a:xfrm>
            <a:prstGeom prst="rect">
              <a:avLst/>
            </a:prstGeom>
            <a:noFill/>
            <a:ln>
              <a:noFill/>
            </a:ln>
          </p:spPr>
          <p:txBody>
            <a:bodyPr spcFirstLastPara="1" wrap="square" lIns="91425" tIns="91425" rIns="91425" bIns="91425" anchor="t" anchorCtr="0">
              <a:spAutoFit/>
            </a:bodyPr>
            <a:lstStyle/>
            <a:p>
              <a:pPr marL="0" marR="0" lvl="0" indent="0" algn="r" defTabSz="914377" rtl="1" eaLnBrk="1" fontAlgn="auto" latinLnBrk="0" hangingPunct="1">
                <a:lnSpc>
                  <a:spcPct val="100000"/>
                </a:lnSpc>
                <a:spcBef>
                  <a:spcPts val="0"/>
                </a:spcBef>
                <a:spcAft>
                  <a:spcPts val="0"/>
                </a:spcAft>
                <a:buClrTx/>
                <a:buSzTx/>
                <a:buFontTx/>
                <a:buNone/>
                <a:tabLst/>
                <a:defRPr/>
              </a:pPr>
              <a:r>
                <a:rPr kumimoji="0" lang="ar-SA" sz="700" b="0" i="0" u="none" strike="noStrike" kern="1200" cap="none" spc="0" normalizeH="0" baseline="0" noProof="0" dirty="0">
                  <a:ln>
                    <a:noFill/>
                  </a:ln>
                  <a:solidFill>
                    <a:srgbClr val="F5F5F5"/>
                  </a:solidFill>
                  <a:effectLst/>
                  <a:uLnTx/>
                  <a:uFillTx/>
                  <a:latin typeface="Readex Pro Medium" pitchFamily="2" charset="-78"/>
                  <a:ea typeface="+mn-ea"/>
                  <a:cs typeface="Readex Pro Medium" pitchFamily="2" charset="-78"/>
                  <a:sym typeface="Arial"/>
                </a:rPr>
                <a:t>الرؤية</a:t>
              </a:r>
              <a:r>
                <a:rPr kumimoji="0" lang="ar-SA" sz="700" b="0" i="0" u="none" strike="noStrike" kern="1200" cap="none" spc="0" normalizeH="0" baseline="0" noProof="0" dirty="0">
                  <a:ln>
                    <a:noFill/>
                  </a:ln>
                  <a:solidFill>
                    <a:srgbClr val="494949"/>
                  </a:solidFill>
                  <a:effectLst/>
                  <a:uLnTx/>
                  <a:uFillTx/>
                  <a:latin typeface="Readex Pro Medium" pitchFamily="2" charset="-78"/>
                  <a:ea typeface="+mn-ea"/>
                  <a:cs typeface="Readex Pro Medium" pitchFamily="2" charset="-78"/>
                  <a:sym typeface="Arial"/>
                </a:rPr>
                <a:t> </a:t>
              </a:r>
              <a:r>
                <a:rPr kumimoji="0" lang="ar-SA" sz="700" b="0" i="0" u="none" strike="noStrike" kern="1200" cap="none" spc="0" normalizeH="0" baseline="0" noProof="0" dirty="0">
                  <a:ln>
                    <a:noFill/>
                  </a:ln>
                  <a:solidFill>
                    <a:srgbClr val="EEFBFC"/>
                  </a:solidFill>
                  <a:effectLst/>
                  <a:uLnTx/>
                  <a:uFillTx/>
                  <a:latin typeface="Readex Pro Medium" pitchFamily="2" charset="-78"/>
                  <a:ea typeface="+mn-ea"/>
                  <a:cs typeface="Readex Pro Medium" pitchFamily="2" charset="-78"/>
                  <a:sym typeface="Arial"/>
                </a:rPr>
                <a:t>رائداً وشريكاً استراتيجياً في بناء القدرات التعليمية</a:t>
              </a:r>
              <a:endParaRPr kumimoji="0" sz="700" b="0" i="0" u="none" strike="noStrike" kern="1200" cap="none" spc="0" normalizeH="0" baseline="0" noProof="0" dirty="0">
                <a:ln>
                  <a:noFill/>
                </a:ln>
                <a:solidFill>
                  <a:srgbClr val="EEFBFC"/>
                </a:solidFill>
                <a:effectLst/>
                <a:uLnTx/>
                <a:uFillTx/>
                <a:latin typeface="Readex Pro Medium" pitchFamily="2" charset="-78"/>
                <a:ea typeface="+mn-ea"/>
                <a:cs typeface="Readex Pro Medium" pitchFamily="2" charset="-78"/>
                <a:sym typeface="Arial"/>
              </a:endParaRPr>
            </a:p>
          </p:txBody>
        </p:sp>
        <p:pic>
          <p:nvPicPr>
            <p:cNvPr id="50" name="Graphic 49" descr="Bullseye outline">
              <a:extLst>
                <a:ext uri="{FF2B5EF4-FFF2-40B4-BE49-F238E27FC236}">
                  <a16:creationId xmlns:a16="http://schemas.microsoft.com/office/drawing/2014/main" id="{4E1B007D-1FE5-74C3-9B04-E43E493227B4}"/>
                </a:ext>
              </a:extLst>
            </p:cNvPr>
            <p:cNvPicPr>
              <a:picLocks noChangeAspect="1"/>
            </p:cNvPicPr>
            <p:nvPr/>
          </p:nvPicPr>
          <p:blipFill>
            <a:blip cstate="hqprint">
              <a:biLevel thresh="25000"/>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051377" y="1689304"/>
              <a:ext cx="540159" cy="540160"/>
            </a:xfrm>
            <a:prstGeom prst="rect">
              <a:avLst/>
            </a:prstGeom>
          </p:spPr>
        </p:pic>
        <p:sp>
          <p:nvSpPr>
            <p:cNvPr id="51" name="Rectangle: Top Corners Rounded 50">
              <a:extLst>
                <a:ext uri="{FF2B5EF4-FFF2-40B4-BE49-F238E27FC236}">
                  <a16:creationId xmlns:a16="http://schemas.microsoft.com/office/drawing/2014/main" id="{9B29E32D-07DC-EC26-B709-F7075E868F37}"/>
                </a:ext>
              </a:extLst>
            </p:cNvPr>
            <p:cNvSpPr/>
            <p:nvPr/>
          </p:nvSpPr>
          <p:spPr>
            <a:xfrm rot="10800000">
              <a:off x="7435889" y="3583298"/>
              <a:ext cx="1989859" cy="188373"/>
            </a:xfrm>
            <a:prstGeom prst="round2Same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GB" sz="1000" b="0" i="0" u="none" strike="noStrike" kern="0" cap="none" spc="0" normalizeH="0" baseline="0" noProof="0">
                <a:ln>
                  <a:noFill/>
                </a:ln>
                <a:solidFill>
                  <a:srgbClr val="F5F5F5"/>
                </a:solidFill>
                <a:effectLst/>
                <a:uLnTx/>
                <a:uFillTx/>
                <a:latin typeface="Readex Pro Medium" pitchFamily="2" charset="-78"/>
                <a:ea typeface="+mn-ea"/>
                <a:cs typeface="Readex Pro Medium" pitchFamily="2" charset="-78"/>
                <a:sym typeface="Arial"/>
              </a:endParaRPr>
            </a:p>
          </p:txBody>
        </p:sp>
        <p:sp>
          <p:nvSpPr>
            <p:cNvPr id="52" name="Rectangle: Top Corners Rounded 51">
              <a:extLst>
                <a:ext uri="{FF2B5EF4-FFF2-40B4-BE49-F238E27FC236}">
                  <a16:creationId xmlns:a16="http://schemas.microsoft.com/office/drawing/2014/main" id="{74D99CDE-E256-B373-FDC0-8DB10327173F}"/>
                </a:ext>
              </a:extLst>
            </p:cNvPr>
            <p:cNvSpPr/>
            <p:nvPr/>
          </p:nvSpPr>
          <p:spPr>
            <a:xfrm rot="10800000">
              <a:off x="7529678" y="3823230"/>
              <a:ext cx="1761775" cy="188373"/>
            </a:xfrm>
            <a:prstGeom prst="round2Same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GB" sz="1000" b="0" i="0" u="none" strike="noStrike" kern="0" cap="none" spc="0" normalizeH="0" baseline="0" noProof="0">
                <a:ln>
                  <a:noFill/>
                </a:ln>
                <a:solidFill>
                  <a:srgbClr val="F5F5F5"/>
                </a:solidFill>
                <a:effectLst/>
                <a:uLnTx/>
                <a:uFillTx/>
                <a:latin typeface="Readex Pro Medium" pitchFamily="2" charset="-78"/>
                <a:ea typeface="+mn-ea"/>
                <a:cs typeface="Readex Pro Medium" pitchFamily="2" charset="-78"/>
                <a:sym typeface="Arial"/>
              </a:endParaRPr>
            </a:p>
          </p:txBody>
        </p:sp>
        <p:sp>
          <p:nvSpPr>
            <p:cNvPr id="53" name="Rectangle: Top Corners Rounded 52">
              <a:extLst>
                <a:ext uri="{FF2B5EF4-FFF2-40B4-BE49-F238E27FC236}">
                  <a16:creationId xmlns:a16="http://schemas.microsoft.com/office/drawing/2014/main" id="{3D1FC4F3-6361-C165-338B-F6CF50E11A32}"/>
                </a:ext>
              </a:extLst>
            </p:cNvPr>
            <p:cNvSpPr/>
            <p:nvPr/>
          </p:nvSpPr>
          <p:spPr>
            <a:xfrm>
              <a:off x="7563653" y="5349211"/>
              <a:ext cx="1761775" cy="188373"/>
            </a:xfrm>
            <a:prstGeom prst="round2Same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GB" sz="1000" b="0" i="0" u="none" strike="noStrike" kern="0" cap="none" spc="0" normalizeH="0" baseline="0" noProof="0">
                <a:ln>
                  <a:noFill/>
                </a:ln>
                <a:solidFill>
                  <a:srgbClr val="F5F5F5"/>
                </a:solidFill>
                <a:effectLst/>
                <a:uLnTx/>
                <a:uFillTx/>
                <a:latin typeface="Readex Pro Medium" pitchFamily="2" charset="-78"/>
                <a:ea typeface="+mn-ea"/>
                <a:cs typeface="Readex Pro Medium" pitchFamily="2" charset="-78"/>
                <a:sym typeface="Arial"/>
              </a:endParaRPr>
            </a:p>
          </p:txBody>
        </p:sp>
        <p:sp>
          <p:nvSpPr>
            <p:cNvPr id="54" name="Rectangle: Top Corners Rounded 53">
              <a:extLst>
                <a:ext uri="{FF2B5EF4-FFF2-40B4-BE49-F238E27FC236}">
                  <a16:creationId xmlns:a16="http://schemas.microsoft.com/office/drawing/2014/main" id="{940BF17B-9B70-D198-B86B-2C537E6B9C9F}"/>
                </a:ext>
              </a:extLst>
            </p:cNvPr>
            <p:cNvSpPr/>
            <p:nvPr/>
          </p:nvSpPr>
          <p:spPr>
            <a:xfrm>
              <a:off x="7403153" y="5571306"/>
              <a:ext cx="1989859" cy="188373"/>
            </a:xfrm>
            <a:prstGeom prst="round2Same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GB" sz="1000" b="0" i="0" u="none" strike="noStrike" kern="0" cap="none" spc="0" normalizeH="0" baseline="0" noProof="0">
                <a:ln>
                  <a:noFill/>
                </a:ln>
                <a:solidFill>
                  <a:srgbClr val="F5F5F5"/>
                </a:solidFill>
                <a:effectLst/>
                <a:uLnTx/>
                <a:uFillTx/>
                <a:latin typeface="Readex Pro Medium" pitchFamily="2" charset="-78"/>
                <a:ea typeface="+mn-ea"/>
                <a:cs typeface="Readex Pro Medium" pitchFamily="2" charset="-78"/>
                <a:sym typeface="Arial"/>
              </a:endParaRPr>
            </a:p>
          </p:txBody>
        </p:sp>
        <p:sp>
          <p:nvSpPr>
            <p:cNvPr id="55" name="مستطيل 13">
              <a:extLst>
                <a:ext uri="{FF2B5EF4-FFF2-40B4-BE49-F238E27FC236}">
                  <a16:creationId xmlns:a16="http://schemas.microsoft.com/office/drawing/2014/main" id="{9FEF35DD-EF64-8341-B711-0B64B18505EE}"/>
                </a:ext>
              </a:extLst>
            </p:cNvPr>
            <p:cNvSpPr/>
            <p:nvPr/>
          </p:nvSpPr>
          <p:spPr>
            <a:xfrm>
              <a:off x="8088045" y="3177183"/>
              <a:ext cx="649052" cy="27593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SA" sz="700" b="0" i="0" u="none" strike="noStrike" kern="1200" cap="none" spc="0" normalizeH="0" baseline="0" noProof="0" dirty="0">
                  <a:ln>
                    <a:noFill/>
                  </a:ln>
                  <a:solidFill>
                    <a:schemeClr val="bg1">
                      <a:lumMod val="50000"/>
                    </a:schemeClr>
                  </a:solidFill>
                  <a:effectLst/>
                  <a:uLnTx/>
                  <a:uFillTx/>
                  <a:latin typeface="Readex Pro Medium" pitchFamily="2" charset="-78"/>
                  <a:ea typeface="+mn-ea"/>
                  <a:cs typeface="Readex Pro Medium" pitchFamily="2" charset="-78"/>
                </a:rPr>
                <a:t>التميز</a:t>
              </a:r>
            </a:p>
          </p:txBody>
        </p:sp>
        <p:sp>
          <p:nvSpPr>
            <p:cNvPr id="56" name="مستطيل 45">
              <a:extLst>
                <a:ext uri="{FF2B5EF4-FFF2-40B4-BE49-F238E27FC236}">
                  <a16:creationId xmlns:a16="http://schemas.microsoft.com/office/drawing/2014/main" id="{CCD188E1-09C5-035B-AA02-46D221309006}"/>
                </a:ext>
              </a:extLst>
            </p:cNvPr>
            <p:cNvSpPr/>
            <p:nvPr/>
          </p:nvSpPr>
          <p:spPr>
            <a:xfrm>
              <a:off x="5852434" y="3177183"/>
              <a:ext cx="921473" cy="27593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SA" sz="700" b="0" i="0" u="none" strike="noStrike" kern="1200" cap="none" spc="0" normalizeH="0" baseline="0" noProof="0">
                  <a:ln>
                    <a:noFill/>
                  </a:ln>
                  <a:solidFill>
                    <a:schemeClr val="bg1">
                      <a:lumMod val="50000"/>
                    </a:schemeClr>
                  </a:solidFill>
                  <a:effectLst/>
                  <a:uLnTx/>
                  <a:uFillTx/>
                  <a:latin typeface="Readex Pro Medium" pitchFamily="2" charset="-78"/>
                  <a:ea typeface="+mn-ea"/>
                  <a:cs typeface="Readex Pro Medium" pitchFamily="2" charset="-78"/>
                </a:rPr>
                <a:t>المشاركة</a:t>
              </a:r>
            </a:p>
          </p:txBody>
        </p:sp>
        <p:sp>
          <p:nvSpPr>
            <p:cNvPr id="57" name="مستطيل 47">
              <a:extLst>
                <a:ext uri="{FF2B5EF4-FFF2-40B4-BE49-F238E27FC236}">
                  <a16:creationId xmlns:a16="http://schemas.microsoft.com/office/drawing/2014/main" id="{0D055008-8FA6-0F9C-405F-258C12F004F8}"/>
                </a:ext>
              </a:extLst>
            </p:cNvPr>
            <p:cNvSpPr/>
            <p:nvPr/>
          </p:nvSpPr>
          <p:spPr>
            <a:xfrm>
              <a:off x="3708156" y="3177183"/>
              <a:ext cx="683647" cy="27593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SA" sz="700" b="0" i="0" u="none" strike="noStrike" kern="1200" cap="none" spc="0" normalizeH="0" baseline="0" noProof="0">
                  <a:ln>
                    <a:noFill/>
                  </a:ln>
                  <a:solidFill>
                    <a:schemeClr val="bg1">
                      <a:lumMod val="50000"/>
                    </a:schemeClr>
                  </a:solidFill>
                  <a:effectLst/>
                  <a:uLnTx/>
                  <a:uFillTx/>
                  <a:latin typeface="Readex Pro Medium" pitchFamily="2" charset="-78"/>
                  <a:ea typeface="+mn-ea"/>
                  <a:cs typeface="Readex Pro Medium" pitchFamily="2" charset="-78"/>
                </a:rPr>
                <a:t>الإنجاز</a:t>
              </a:r>
            </a:p>
          </p:txBody>
        </p:sp>
        <p:sp>
          <p:nvSpPr>
            <p:cNvPr id="58" name="مستطيل 50">
              <a:extLst>
                <a:ext uri="{FF2B5EF4-FFF2-40B4-BE49-F238E27FC236}">
                  <a16:creationId xmlns:a16="http://schemas.microsoft.com/office/drawing/2014/main" id="{2BAF48BE-AE68-A5D5-DA10-8A6CCDE8929F}"/>
                </a:ext>
              </a:extLst>
            </p:cNvPr>
            <p:cNvSpPr/>
            <p:nvPr/>
          </p:nvSpPr>
          <p:spPr>
            <a:xfrm>
              <a:off x="1320566" y="3177183"/>
              <a:ext cx="984172" cy="27593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SA" sz="700" b="0" i="0" u="none" strike="noStrike" kern="1200" cap="none" spc="0" normalizeH="0" baseline="0" noProof="0" dirty="0">
                  <a:ln>
                    <a:noFill/>
                  </a:ln>
                  <a:solidFill>
                    <a:schemeClr val="bg1">
                      <a:lumMod val="50000"/>
                    </a:schemeClr>
                  </a:solidFill>
                  <a:effectLst/>
                  <a:uLnTx/>
                  <a:uFillTx/>
                  <a:latin typeface="Readex Pro Medium" pitchFamily="2" charset="-78"/>
                  <a:ea typeface="+mn-ea"/>
                  <a:cs typeface="Readex Pro Medium" pitchFamily="2" charset="-78"/>
                </a:rPr>
                <a:t>الشمولية </a:t>
              </a:r>
            </a:p>
          </p:txBody>
        </p:sp>
        <p:sp>
          <p:nvSpPr>
            <p:cNvPr id="59" name="Rectangle: Rounded Corners 58">
              <a:extLst>
                <a:ext uri="{FF2B5EF4-FFF2-40B4-BE49-F238E27FC236}">
                  <a16:creationId xmlns:a16="http://schemas.microsoft.com/office/drawing/2014/main" id="{E2B6E1C6-8E69-D43C-6856-4F3DFBC3188B}"/>
                </a:ext>
              </a:extLst>
            </p:cNvPr>
            <p:cNvSpPr/>
            <p:nvPr/>
          </p:nvSpPr>
          <p:spPr>
            <a:xfrm>
              <a:off x="9827751" y="3167068"/>
              <a:ext cx="1435209" cy="273507"/>
            </a:xfrm>
            <a:prstGeom prst="roundRect">
              <a:avLst>
                <a:gd name="adj" fmla="val 0"/>
              </a:avLst>
            </a:prstGeom>
            <a:solidFill>
              <a:srgbClr val="BFBF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40" rtl="0" eaLnBrk="1" fontAlgn="auto" latinLnBrk="0" hangingPunct="1">
                <a:lnSpc>
                  <a:spcPct val="100000"/>
                </a:lnSpc>
                <a:spcBef>
                  <a:spcPts val="0"/>
                </a:spcBef>
                <a:spcAft>
                  <a:spcPts val="0"/>
                </a:spcAft>
                <a:buClr>
                  <a:srgbClr val="000000"/>
                </a:buClr>
                <a:buSzTx/>
                <a:buFontTx/>
                <a:buNone/>
                <a:tabLst/>
                <a:defRPr/>
              </a:pPr>
              <a:endParaRPr kumimoji="0" lang="en-GB" sz="700" b="0" i="0" u="none" strike="noStrike" kern="0" cap="none" spc="0" normalizeH="0" baseline="0" noProof="0">
                <a:ln>
                  <a:noFill/>
                </a:ln>
                <a:solidFill>
                  <a:srgbClr val="F5F5F5">
                    <a:lumMod val="50000"/>
                  </a:srgbClr>
                </a:solidFill>
                <a:effectLst/>
                <a:uLnTx/>
                <a:uFillTx/>
                <a:latin typeface="Readex Pro Medium" pitchFamily="2" charset="-78"/>
                <a:ea typeface="+mn-ea"/>
                <a:cs typeface="Readex Pro Medium" pitchFamily="2" charset="-78"/>
                <a:sym typeface="Arial"/>
              </a:endParaRPr>
            </a:p>
          </p:txBody>
        </p:sp>
        <p:sp>
          <p:nvSpPr>
            <p:cNvPr id="60" name="Google Shape;3757;p221">
              <a:extLst>
                <a:ext uri="{FF2B5EF4-FFF2-40B4-BE49-F238E27FC236}">
                  <a16:creationId xmlns:a16="http://schemas.microsoft.com/office/drawing/2014/main" id="{751DDE41-7D70-02BB-014D-C64BEC7D801F}"/>
                </a:ext>
              </a:extLst>
            </p:cNvPr>
            <p:cNvSpPr txBox="1"/>
            <p:nvPr/>
          </p:nvSpPr>
          <p:spPr>
            <a:xfrm>
              <a:off x="9775204" y="3142294"/>
              <a:ext cx="1539827" cy="297104"/>
            </a:xfrm>
            <a:prstGeom prst="rect">
              <a:avLst/>
            </a:prstGeom>
            <a:noFill/>
            <a:ln>
              <a:noFill/>
            </a:ln>
          </p:spPr>
          <p:txBody>
            <a:bodyPr spcFirstLastPara="1" wrap="square" lIns="91425" tIns="45700" rIns="91425" bIns="45700" anchor="t" anchorCtr="0">
              <a:spAutoFit/>
            </a:bodyPr>
            <a:lstStyle/>
            <a:p>
              <a:pPr marL="0" marR="0" lvl="0" indent="0" algn="ctr" defTabSz="914354" rtl="1" eaLnBrk="1" fontAlgn="auto" latinLnBrk="0" hangingPunct="1">
                <a:lnSpc>
                  <a:spcPct val="100000"/>
                </a:lnSpc>
                <a:spcBef>
                  <a:spcPts val="0"/>
                </a:spcBef>
                <a:spcAft>
                  <a:spcPts val="0"/>
                </a:spcAft>
                <a:buClr>
                  <a:srgbClr val="000000"/>
                </a:buClr>
                <a:buSzTx/>
                <a:buFontTx/>
                <a:buNone/>
                <a:tabLst/>
                <a:defRPr/>
              </a:pPr>
              <a:r>
                <a:rPr kumimoji="0" lang="ar-SA" sz="800" b="0" i="0" u="none" strike="noStrike" kern="0" cap="none" spc="0" normalizeH="0" baseline="0" noProof="0" dirty="0">
                  <a:ln>
                    <a:noFill/>
                  </a:ln>
                  <a:solidFill>
                    <a:srgbClr val="000000"/>
                  </a:solidFill>
                  <a:effectLst/>
                  <a:uLnTx/>
                  <a:uFillTx/>
                  <a:latin typeface="Readex Pro Medium" pitchFamily="2" charset="-78"/>
                  <a:ea typeface="+mn-ea"/>
                  <a:cs typeface="Readex Pro Medium" pitchFamily="2" charset="-78"/>
                  <a:sym typeface="Arial"/>
                </a:rPr>
                <a:t>القيم</a:t>
              </a:r>
              <a:endParaRPr kumimoji="0" sz="800" b="0" i="0" u="none" strike="noStrike" kern="0" cap="none" spc="0" normalizeH="0" baseline="0" noProof="0" dirty="0">
                <a:ln>
                  <a:noFill/>
                </a:ln>
                <a:solidFill>
                  <a:srgbClr val="000000"/>
                </a:solidFill>
                <a:effectLst/>
                <a:uLnTx/>
                <a:uFillTx/>
                <a:latin typeface="Readex Pro Medium" pitchFamily="2" charset="-78"/>
                <a:ea typeface="+mn-ea"/>
                <a:cs typeface="Readex Pro Medium" pitchFamily="2" charset="-78"/>
                <a:sym typeface="Arial"/>
              </a:endParaRPr>
            </a:p>
          </p:txBody>
        </p:sp>
      </p:grpSp>
      <p:sp>
        <p:nvSpPr>
          <p:cNvPr id="67" name="TextBox 66">
            <a:extLst>
              <a:ext uri="{FF2B5EF4-FFF2-40B4-BE49-F238E27FC236}">
                <a16:creationId xmlns:a16="http://schemas.microsoft.com/office/drawing/2014/main" id="{4C549766-4E1B-AD61-7295-D9BF6772E074}"/>
              </a:ext>
            </a:extLst>
          </p:cNvPr>
          <p:cNvSpPr txBox="1"/>
          <p:nvPr userDrawn="1"/>
        </p:nvSpPr>
        <p:spPr>
          <a:xfrm>
            <a:off x="1451012" y="1524374"/>
            <a:ext cx="9289976" cy="412421"/>
          </a:xfrm>
          <a:prstGeom prst="rect">
            <a:avLst/>
          </a:prstGeom>
          <a:noFill/>
        </p:spPr>
        <p:txBody>
          <a:bodyPr wrap="square" rtlCol="0">
            <a:spAutoFit/>
          </a:bodyPr>
          <a:lstStyle/>
          <a:p>
            <a:pPr marL="0" marR="0" lvl="0" indent="0" algn="ctr" defTabSz="914400" rtl="1" eaLnBrk="1" fontAlgn="auto" latinLnBrk="0" hangingPunct="1">
              <a:lnSpc>
                <a:spcPct val="60000"/>
              </a:lnSpc>
              <a:spcBef>
                <a:spcPts val="0"/>
              </a:spcBef>
              <a:spcAft>
                <a:spcPts val="0"/>
              </a:spcAft>
              <a:buClrTx/>
              <a:buSzTx/>
              <a:buFont typeface="Arial" panose="020B0604020202020204" pitchFamily="34" charset="0"/>
              <a:buNone/>
              <a:tabLst/>
              <a:defRPr/>
            </a:pPr>
            <a:r>
              <a:rPr lang="ar-SA" sz="3200" kern="1200" spc="-119" noProof="0" dirty="0">
                <a:solidFill>
                  <a:schemeClr val="bg1">
                    <a:lumMod val="10000"/>
                  </a:schemeClr>
                </a:solidFill>
                <a:latin typeface="Readex Pro SemiBold" pitchFamily="2" charset="-78"/>
                <a:ea typeface="+mn-ea"/>
                <a:cs typeface="Readex Pro SemiBold" pitchFamily="2" charset="-78"/>
                <a:sym typeface="Lama Sans Bold"/>
              </a:rPr>
              <a:t>استراتيجية المعهد الوطني للتطوير المهني التعليمي</a:t>
            </a:r>
          </a:p>
        </p:txBody>
      </p:sp>
      <p:sp>
        <p:nvSpPr>
          <p:cNvPr id="62" name="Text Placeholder 6">
            <a:extLst>
              <a:ext uri="{FF2B5EF4-FFF2-40B4-BE49-F238E27FC236}">
                <a16:creationId xmlns:a16="http://schemas.microsoft.com/office/drawing/2014/main" id="{5F0FC918-E444-5848-2F4C-FE90B52185B2}"/>
              </a:ext>
            </a:extLst>
          </p:cNvPr>
          <p:cNvSpPr>
            <a:spLocks noGrp="1"/>
          </p:cNvSpPr>
          <p:nvPr>
            <p:ph type="body" sz="quarter" idx="10" hasCustomPrompt="1"/>
          </p:nvPr>
        </p:nvSpPr>
        <p:spPr>
          <a:xfrm>
            <a:off x="388714" y="317117"/>
            <a:ext cx="3821336" cy="273434"/>
          </a:xfrm>
        </p:spPr>
        <p:txBody>
          <a:bodyPr>
            <a:noAutofit/>
          </a:bodyPr>
          <a:lstStyle>
            <a:lvl1pPr marL="0" indent="0">
              <a:buNone/>
              <a:defRPr sz="900">
                <a:solidFill>
                  <a:srgbClr val="000000"/>
                </a:solidFill>
              </a:defRPr>
            </a:lvl1pPr>
          </a:lstStyle>
          <a:p>
            <a:pPr lvl="0"/>
            <a:r>
              <a:rPr lang="ar-SA" dirty="0"/>
              <a:t>عنوان العرض التقديمي</a:t>
            </a:r>
          </a:p>
        </p:txBody>
      </p:sp>
      <p:pic>
        <p:nvPicPr>
          <p:cNvPr id="2" name="Graphic 1">
            <a:extLst>
              <a:ext uri="{FF2B5EF4-FFF2-40B4-BE49-F238E27FC236}">
                <a16:creationId xmlns:a16="http://schemas.microsoft.com/office/drawing/2014/main" id="{4E648BF9-6E4E-A113-7E08-4345175E30F9}"/>
              </a:ext>
            </a:extLst>
          </p:cNvPr>
          <p:cNvPicPr>
            <a:picLocks noChangeAspect="1"/>
          </p:cNvPicPr>
          <p:nvPr userDrawn="1"/>
        </p:nvPicPr>
        <p:blipFill>
          <a:blip>
            <a:extLst>
              <a:ext uri="{96DAC541-7B7A-43D3-8B79-37D633B846F1}">
                <asvg:svgBlip xmlns:asvg="http://schemas.microsoft.com/office/drawing/2016/SVG/main" r:embed="rId9"/>
              </a:ext>
            </a:extLst>
          </a:blip>
          <a:stretch>
            <a:fillRect/>
          </a:stretch>
        </p:blipFill>
        <p:spPr>
          <a:xfrm>
            <a:off x="10235367" y="352060"/>
            <a:ext cx="1380744" cy="467855"/>
          </a:xfrm>
          <a:prstGeom prst="rect">
            <a:avLst/>
          </a:prstGeom>
        </p:spPr>
      </p:pic>
    </p:spTree>
    <p:extLst>
      <p:ext uri="{BB962C8B-B14F-4D97-AF65-F5344CB8AC3E}">
        <p14:creationId xmlns:p14="http://schemas.microsoft.com/office/powerpoint/2010/main" val="314547281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2_Title and Content">
    <p:spTree>
      <p:nvGrpSpPr>
        <p:cNvPr id="1" name=""/>
        <p:cNvGrpSpPr/>
        <p:nvPr/>
      </p:nvGrpSpPr>
      <p:grpSpPr>
        <a:xfrm>
          <a:off x="0" y="0"/>
          <a:ext cx="0" cy="0"/>
          <a:chOff x="0" y="0"/>
          <a:chExt cx="0" cy="0"/>
        </a:xfrm>
      </p:grpSpPr>
      <p:sp>
        <p:nvSpPr>
          <p:cNvPr id="3" name="Line">
            <a:extLst>
              <a:ext uri="{FF2B5EF4-FFF2-40B4-BE49-F238E27FC236}">
                <a16:creationId xmlns:a16="http://schemas.microsoft.com/office/drawing/2014/main" id="{D9FF3F2D-84A1-005D-8F3C-AA4CB40D59DE}"/>
              </a:ext>
            </a:extLst>
          </p:cNvPr>
          <p:cNvSpPr/>
          <p:nvPr userDrawn="1"/>
        </p:nvSpPr>
        <p:spPr>
          <a:xfrm flipV="1">
            <a:off x="11137901" y="2490385"/>
            <a:ext cx="1" cy="2798876"/>
          </a:xfrm>
          <a:prstGeom prst="line">
            <a:avLst/>
          </a:prstGeom>
          <a:ln w="9525">
            <a:solidFill>
              <a:srgbClr val="000000"/>
            </a:solidFill>
            <a:miter lim="400000"/>
          </a:ln>
        </p:spPr>
        <p:txBody>
          <a:bodyPr lIns="25400" tIns="25400" rIns="25400" bIns="25400" anchor="ctr"/>
          <a:lstStyle/>
          <a:p>
            <a:pPr algn="ctr" defTabSz="1219169" hangingPunct="0"/>
            <a:endParaRPr sz="1200" kern="0">
              <a:solidFill>
                <a:schemeClr val="bg1">
                  <a:lumMod val="10000"/>
                </a:schemeClr>
              </a:solidFill>
              <a:latin typeface="Lama Sans Regular"/>
              <a:cs typeface="Lama Sans Regular"/>
              <a:sym typeface="Lama Sans Regular"/>
            </a:endParaRPr>
          </a:p>
        </p:txBody>
      </p:sp>
      <p:pic>
        <p:nvPicPr>
          <p:cNvPr id="17" name="Graphic 16">
            <a:extLst>
              <a:ext uri="{FF2B5EF4-FFF2-40B4-BE49-F238E27FC236}">
                <a16:creationId xmlns:a16="http://schemas.microsoft.com/office/drawing/2014/main" id="{6AF58173-B3D2-7DB3-7ADD-A4B99530AFD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6200000">
            <a:off x="1099407" y="2163070"/>
            <a:ext cx="3994634" cy="2897246"/>
          </a:xfrm>
          <a:prstGeom prst="rect">
            <a:avLst/>
          </a:prstGeom>
        </p:spPr>
      </p:pic>
      <p:sp>
        <p:nvSpPr>
          <p:cNvPr id="9" name="Slide Number">
            <a:extLst>
              <a:ext uri="{FF2B5EF4-FFF2-40B4-BE49-F238E27FC236}">
                <a16:creationId xmlns:a16="http://schemas.microsoft.com/office/drawing/2014/main" id="{9A437914-19AF-C18D-DD8B-950A306C4551}"/>
              </a:ext>
            </a:extLst>
          </p:cNvPr>
          <p:cNvSpPr txBox="1">
            <a:spLocks/>
          </p:cNvSpPr>
          <p:nvPr userDrawn="1"/>
        </p:nvSpPr>
        <p:spPr>
          <a:xfrm>
            <a:off x="490607" y="6405454"/>
            <a:ext cx="245260" cy="241092"/>
          </a:xfrm>
          <a:prstGeom prst="rect">
            <a:avLst/>
          </a:prstGeom>
          <a:ln w="12700">
            <a:miter lim="400000"/>
          </a:ln>
        </p:spPr>
        <p:txBody>
          <a:bodyPr wrap="none" lIns="50800" tIns="50800" rIns="50800" bIns="50800" anchor="b">
            <a:spAutoFit/>
          </a:bodyPr>
          <a:lstStyle>
            <a:defPPr>
              <a:defRPr lang="en-SA"/>
            </a:defPPr>
            <a:lvl1pPr marL="0" algn="l" defTabSz="292100" rtl="0" eaLnBrk="1" latinLnBrk="0" hangingPunct="1">
              <a:defRPr sz="900" kern="1200">
                <a:solidFill>
                  <a:srgbClr val="00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6CB4B4D-7CA3-9044-876B-883B54F8677D}" type="slidenum">
              <a:rPr lang="en-GB" smtClean="0">
                <a:latin typeface="Readex Pro Light" pitchFamily="2" charset="-78"/>
                <a:cs typeface="Readex Pro Light" pitchFamily="2" charset="-78"/>
              </a:rPr>
              <a:pPr/>
              <a:t>‹#›</a:t>
            </a:fld>
            <a:endParaRPr lang="en-GB" dirty="0">
              <a:latin typeface="Readex Pro Light" pitchFamily="2" charset="-78"/>
              <a:cs typeface="Readex Pro Light" pitchFamily="2" charset="-78"/>
            </a:endParaRPr>
          </a:p>
        </p:txBody>
      </p:sp>
      <p:sp>
        <p:nvSpPr>
          <p:cNvPr id="10" name="March 2024">
            <a:extLst>
              <a:ext uri="{FF2B5EF4-FFF2-40B4-BE49-F238E27FC236}">
                <a16:creationId xmlns:a16="http://schemas.microsoft.com/office/drawing/2014/main" id="{34012A8E-BB4A-EEDD-C1EB-4ABB7513E9CF}"/>
              </a:ext>
            </a:extLst>
          </p:cNvPr>
          <p:cNvSpPr txBox="1">
            <a:spLocks/>
          </p:cNvSpPr>
          <p:nvPr userDrawn="1"/>
        </p:nvSpPr>
        <p:spPr>
          <a:xfrm>
            <a:off x="10235367" y="6502035"/>
            <a:ext cx="1454986" cy="20557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oAutofit/>
          </a:bodyPr>
          <a:lstStyle>
            <a:lvl1pPr marL="0" marR="0" indent="0" algn="r" defTabSz="1219169" rtl="1" latinLnBrk="0">
              <a:lnSpc>
                <a:spcPct val="100000"/>
              </a:lnSpc>
              <a:spcBef>
                <a:spcPts val="0"/>
              </a:spcBef>
              <a:spcAft>
                <a:spcPts val="0"/>
              </a:spcAft>
              <a:buClrTx/>
              <a:buSzTx/>
              <a:buFontTx/>
              <a:buNone/>
              <a:tabLst/>
              <a:defRPr sz="900" b="0" i="0" u="none" strike="noStrike" cap="none" spc="-18" baseline="0">
                <a:solidFill>
                  <a:srgbClr val="000000"/>
                </a:solidFill>
                <a:uFillTx/>
                <a:latin typeface="Lama Sans Regular"/>
                <a:ea typeface="Lama Sans Regular"/>
                <a:cs typeface="Lama Sans Regular"/>
                <a:sym typeface="Lama Sans Regular"/>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9pPr>
          </a:lstStyle>
          <a:p>
            <a:pPr marL="0" marR="0" lvl="0" indent="0" algn="r" defTabSz="1219169" rtl="1" eaLnBrk="1" fontAlgn="auto" latinLnBrk="0" hangingPunct="1">
              <a:lnSpc>
                <a:spcPct val="100000"/>
              </a:lnSpc>
              <a:spcBef>
                <a:spcPts val="0"/>
              </a:spcBef>
              <a:spcAft>
                <a:spcPts val="0"/>
              </a:spcAft>
              <a:buClrTx/>
              <a:buSzTx/>
              <a:buFontTx/>
              <a:buNone/>
              <a:tabLst/>
              <a:defRPr/>
            </a:pPr>
            <a:r>
              <a:rPr kumimoji="0" lang="ar-SA" sz="900" b="0" i="0" u="none" strike="noStrike" kern="0" cap="none" spc="-18" normalizeH="0" baseline="0" noProof="0" dirty="0">
                <a:ln>
                  <a:noFill/>
                </a:ln>
                <a:solidFill>
                  <a:srgbClr val="000000"/>
                </a:solidFill>
                <a:effectLst/>
                <a:uLnTx/>
                <a:uFillTx/>
                <a:latin typeface="Readex Pro Light" pitchFamily="2" charset="-78"/>
                <a:cs typeface="Readex Pro Light" pitchFamily="2" charset="-78"/>
                <a:sym typeface="Lama Sans Regular"/>
              </a:rPr>
              <a:t>2025</a:t>
            </a:r>
            <a:endParaRPr kumimoji="0" lang="en-GB" sz="900" b="0" i="0" u="none" strike="noStrike" kern="0" cap="none" spc="-18" normalizeH="0" baseline="0" noProof="0" dirty="0">
              <a:ln>
                <a:noFill/>
              </a:ln>
              <a:solidFill>
                <a:srgbClr val="000000"/>
              </a:solidFill>
              <a:effectLst/>
              <a:uLnTx/>
              <a:uFillTx/>
              <a:latin typeface="Readex Pro Light" pitchFamily="2" charset="-78"/>
              <a:cs typeface="Readex Pro Light" pitchFamily="2" charset="-78"/>
              <a:sym typeface="Lama Sans Regular"/>
            </a:endParaRPr>
          </a:p>
        </p:txBody>
      </p:sp>
      <p:sp>
        <p:nvSpPr>
          <p:cNvPr id="11" name="Line">
            <a:extLst>
              <a:ext uri="{FF2B5EF4-FFF2-40B4-BE49-F238E27FC236}">
                <a16:creationId xmlns:a16="http://schemas.microsoft.com/office/drawing/2014/main" id="{4F10A5DC-4E74-B321-15AB-D8F5B8C3726A}"/>
              </a:ext>
            </a:extLst>
          </p:cNvPr>
          <p:cNvSpPr/>
          <p:nvPr userDrawn="1"/>
        </p:nvSpPr>
        <p:spPr>
          <a:xfrm>
            <a:off x="495300" y="6369050"/>
            <a:ext cx="11201401" cy="0"/>
          </a:xfrm>
          <a:prstGeom prst="line">
            <a:avLst/>
          </a:prstGeom>
          <a:ln w="9525">
            <a:solidFill>
              <a:srgbClr val="000000"/>
            </a:solidFill>
            <a:miter lim="400000"/>
          </a:ln>
        </p:spPr>
        <p:txBody>
          <a:bodyPr lIns="25400" tIns="25400" rIns="25400" bIns="25400" anchor="ctr"/>
          <a:lstStyle/>
          <a:p>
            <a:endParaRPr sz="900">
              <a:solidFill>
                <a:srgbClr val="5E5E5E"/>
              </a:solidFill>
              <a:latin typeface="Lama Sans Bold"/>
              <a:cs typeface="Lama Sans Bold"/>
            </a:endParaRPr>
          </a:p>
        </p:txBody>
      </p:sp>
      <p:pic>
        <p:nvPicPr>
          <p:cNvPr id="15" name="Picture 14" descr="Text, letter&#10;&#10;Description automatically generated">
            <a:extLst>
              <a:ext uri="{FF2B5EF4-FFF2-40B4-BE49-F238E27FC236}">
                <a16:creationId xmlns:a16="http://schemas.microsoft.com/office/drawing/2014/main" id="{6BE734DE-7D46-9013-3C76-6887316876E5}"/>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l="7157" t="3636" r="49002" b="8423"/>
          <a:stretch/>
        </p:blipFill>
        <p:spPr>
          <a:xfrm>
            <a:off x="1011227" y="2671931"/>
            <a:ext cx="2609502" cy="3489242"/>
          </a:xfrm>
          <a:prstGeom prst="rect">
            <a:avLst/>
          </a:prstGeom>
        </p:spPr>
      </p:pic>
      <p:pic>
        <p:nvPicPr>
          <p:cNvPr id="51" name="Picture 50" descr="Text&#10;&#10;Description automatically generated">
            <a:extLst>
              <a:ext uri="{FF2B5EF4-FFF2-40B4-BE49-F238E27FC236}">
                <a16:creationId xmlns:a16="http://schemas.microsoft.com/office/drawing/2014/main" id="{556825EB-25A5-8424-D99F-8C37D40DEADC}"/>
              </a:ext>
            </a:extLst>
          </p:cNvPr>
          <p:cNvPicPr>
            <a:picLocks noChangeAspect="1"/>
          </p:cNvPicPr>
          <p:nvPr userDrawn="1"/>
        </p:nvPicPr>
        <p:blipFill rotWithShape="1">
          <a:blip r:embed="rId4" cstate="hqprint">
            <a:extLst>
              <a:ext uri="{28A0092B-C50C-407E-A947-70E740481C1C}">
                <a14:useLocalDpi xmlns:a14="http://schemas.microsoft.com/office/drawing/2010/main" val="0"/>
              </a:ext>
            </a:extLst>
          </a:blip>
          <a:srcRect l="6797" t="4344" r="49362" b="5617"/>
          <a:stretch/>
        </p:blipFill>
        <p:spPr>
          <a:xfrm>
            <a:off x="3240597" y="1280271"/>
            <a:ext cx="2609501" cy="3572460"/>
          </a:xfrm>
          <a:prstGeom prst="rect">
            <a:avLst/>
          </a:prstGeom>
        </p:spPr>
      </p:pic>
      <p:sp>
        <p:nvSpPr>
          <p:cNvPr id="20" name="TextBox 19">
            <a:extLst>
              <a:ext uri="{FF2B5EF4-FFF2-40B4-BE49-F238E27FC236}">
                <a16:creationId xmlns:a16="http://schemas.microsoft.com/office/drawing/2014/main" id="{9507AE16-F10D-A0B5-F5BE-79C82D7B4A18}"/>
              </a:ext>
            </a:extLst>
          </p:cNvPr>
          <p:cNvSpPr txBox="1"/>
          <p:nvPr userDrawn="1"/>
        </p:nvSpPr>
        <p:spPr>
          <a:xfrm>
            <a:off x="7554861" y="1693493"/>
            <a:ext cx="3583040" cy="412421"/>
          </a:xfrm>
          <a:prstGeom prst="rect">
            <a:avLst/>
          </a:prstGeom>
          <a:noFill/>
        </p:spPr>
        <p:txBody>
          <a:bodyPr wrap="square" rtlCol="0">
            <a:spAutoFit/>
          </a:bodyPr>
          <a:lstStyle/>
          <a:p>
            <a:pPr marL="0" marR="0" lvl="0" indent="0" algn="r" defTabSz="914400" rtl="1" eaLnBrk="1" fontAlgn="auto" latinLnBrk="0" hangingPunct="1">
              <a:lnSpc>
                <a:spcPct val="60000"/>
              </a:lnSpc>
              <a:spcBef>
                <a:spcPts val="0"/>
              </a:spcBef>
              <a:spcAft>
                <a:spcPts val="0"/>
              </a:spcAft>
              <a:buClrTx/>
              <a:buSzTx/>
              <a:buFont typeface="Arial" panose="020B0604020202020204" pitchFamily="34" charset="0"/>
              <a:buNone/>
              <a:tabLst/>
              <a:defRPr/>
            </a:pPr>
            <a:r>
              <a:rPr lang="ar-SA" sz="3200" kern="1200" spc="-119" noProof="0" dirty="0">
                <a:solidFill>
                  <a:schemeClr val="bg1">
                    <a:lumMod val="10000"/>
                  </a:schemeClr>
                </a:solidFill>
                <a:latin typeface="Readex Pro SemiBold" pitchFamily="2" charset="-78"/>
                <a:ea typeface="+mn-ea"/>
                <a:cs typeface="Readex Pro SemiBold" pitchFamily="2" charset="-78"/>
                <a:sym typeface="Lama Sans Bold"/>
              </a:rPr>
              <a:t>عن المعهد</a:t>
            </a:r>
          </a:p>
        </p:txBody>
      </p:sp>
      <p:sp>
        <p:nvSpPr>
          <p:cNvPr id="22" name="TextBox 21">
            <a:extLst>
              <a:ext uri="{FF2B5EF4-FFF2-40B4-BE49-F238E27FC236}">
                <a16:creationId xmlns:a16="http://schemas.microsoft.com/office/drawing/2014/main" id="{98810CD7-2D68-8BB7-F46C-3B8D1883A1BE}"/>
              </a:ext>
            </a:extLst>
          </p:cNvPr>
          <p:cNvSpPr txBox="1"/>
          <p:nvPr userDrawn="1"/>
        </p:nvSpPr>
        <p:spPr>
          <a:xfrm>
            <a:off x="6459655" y="2490385"/>
            <a:ext cx="4466084" cy="2938497"/>
          </a:xfrm>
          <a:prstGeom prst="rect">
            <a:avLst/>
          </a:prstGeom>
          <a:noFill/>
        </p:spPr>
        <p:txBody>
          <a:bodyPr wrap="square" rtlCol="0">
            <a:spAutoFit/>
          </a:bodyPr>
          <a:lstStyle/>
          <a:p>
            <a:pPr marL="0" marR="0" lvl="0" indent="0" algn="justLow" defTabSz="914400" rtl="1" eaLnBrk="1" fontAlgn="auto" latinLnBrk="0" hangingPunct="1">
              <a:lnSpc>
                <a:spcPct val="130000"/>
              </a:lnSpc>
              <a:spcBef>
                <a:spcPts val="1000"/>
              </a:spcBef>
              <a:spcAft>
                <a:spcPts val="0"/>
              </a:spcAft>
              <a:buClrTx/>
              <a:buSzTx/>
              <a:buFont typeface="Arial" panose="020B0604020202020204" pitchFamily="34" charset="0"/>
              <a:buNone/>
              <a:tabLst/>
              <a:defRPr/>
            </a:pPr>
            <a:r>
              <a:rPr lang="ar-SA" sz="1800" kern="1200" spc="-48" noProof="0" dirty="0">
                <a:solidFill>
                  <a:schemeClr val="bg1">
                    <a:lumMod val="10000"/>
                  </a:schemeClr>
                </a:solidFill>
                <a:latin typeface="+mn-lt"/>
                <a:ea typeface="+mn-ea"/>
                <a:cs typeface="+mn-cs"/>
              </a:rPr>
              <a:t>صدر التنظيم الجديد للمعهد الوطني للتطوير المهني التعليمي بقرار مجلس الوزراء رقم (636) وتاريخ 1445/8/3هـ، والذي يُعنى بإعداد المعلم في المملكة العربية السعودية وتطويره، واستكشاف القيادات التعليمية وتطويرها، وفق أحدث الاتجاهات والممارسات الناجحة؛ لبناء قدرات تعليمية متميزة، ولأجيال منافسة عالميًا.</a:t>
            </a:r>
          </a:p>
          <a:p>
            <a:pPr>
              <a:lnSpc>
                <a:spcPct val="130000"/>
              </a:lnSpc>
            </a:pPr>
            <a:endParaRPr lang="en-GB" dirty="0"/>
          </a:p>
        </p:txBody>
      </p:sp>
      <p:sp>
        <p:nvSpPr>
          <p:cNvPr id="6" name="Text Placeholder 6">
            <a:extLst>
              <a:ext uri="{FF2B5EF4-FFF2-40B4-BE49-F238E27FC236}">
                <a16:creationId xmlns:a16="http://schemas.microsoft.com/office/drawing/2014/main" id="{5FC09404-70E5-0BD7-891F-485A2ABF5B4F}"/>
              </a:ext>
            </a:extLst>
          </p:cNvPr>
          <p:cNvSpPr>
            <a:spLocks noGrp="1"/>
          </p:cNvSpPr>
          <p:nvPr>
            <p:ph type="body" sz="quarter" idx="10" hasCustomPrompt="1"/>
          </p:nvPr>
        </p:nvSpPr>
        <p:spPr>
          <a:xfrm>
            <a:off x="388714" y="317117"/>
            <a:ext cx="3821336" cy="273434"/>
          </a:xfrm>
        </p:spPr>
        <p:txBody>
          <a:bodyPr>
            <a:noAutofit/>
          </a:bodyPr>
          <a:lstStyle>
            <a:lvl1pPr marL="0" indent="0">
              <a:buNone/>
              <a:defRPr sz="900">
                <a:solidFill>
                  <a:srgbClr val="000000"/>
                </a:solidFill>
              </a:defRPr>
            </a:lvl1pPr>
          </a:lstStyle>
          <a:p>
            <a:pPr lvl="0"/>
            <a:r>
              <a:rPr lang="ar-SA" dirty="0"/>
              <a:t>عنوان العرض التقديمي</a:t>
            </a:r>
          </a:p>
        </p:txBody>
      </p:sp>
      <p:pic>
        <p:nvPicPr>
          <p:cNvPr id="4" name="Graphic 3">
            <a:extLst>
              <a:ext uri="{FF2B5EF4-FFF2-40B4-BE49-F238E27FC236}">
                <a16:creationId xmlns:a16="http://schemas.microsoft.com/office/drawing/2014/main" id="{90D46AFB-637E-4427-1454-20A84D429487}"/>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10235367" y="352060"/>
            <a:ext cx="1380744" cy="467855"/>
          </a:xfrm>
          <a:prstGeom prst="rect">
            <a:avLst/>
          </a:prstGeom>
        </p:spPr>
      </p:pic>
    </p:spTree>
    <p:extLst>
      <p:ext uri="{BB962C8B-B14F-4D97-AF65-F5344CB8AC3E}">
        <p14:creationId xmlns:p14="http://schemas.microsoft.com/office/powerpoint/2010/main" val="46286088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2_Title and Content">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9A437914-19AF-C18D-DD8B-950A306C4551}"/>
              </a:ext>
            </a:extLst>
          </p:cNvPr>
          <p:cNvSpPr txBox="1">
            <a:spLocks/>
          </p:cNvSpPr>
          <p:nvPr userDrawn="1"/>
        </p:nvSpPr>
        <p:spPr>
          <a:xfrm>
            <a:off x="490607" y="6405454"/>
            <a:ext cx="245260" cy="241092"/>
          </a:xfrm>
          <a:prstGeom prst="rect">
            <a:avLst/>
          </a:prstGeom>
          <a:ln w="12700">
            <a:miter lim="400000"/>
          </a:ln>
        </p:spPr>
        <p:txBody>
          <a:bodyPr wrap="none" lIns="50800" tIns="50800" rIns="50800" bIns="50800" anchor="b">
            <a:spAutoFit/>
          </a:bodyPr>
          <a:lstStyle>
            <a:defPPr>
              <a:defRPr lang="en-SA"/>
            </a:defPPr>
            <a:lvl1pPr marL="0" algn="l" defTabSz="292100" rtl="0" eaLnBrk="1" latinLnBrk="0" hangingPunct="1">
              <a:defRPr sz="900" kern="1200">
                <a:solidFill>
                  <a:srgbClr val="00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6CB4B4D-7CA3-9044-876B-883B54F8677D}" type="slidenum">
              <a:rPr lang="en-GB" smtClean="0">
                <a:latin typeface="Readex Pro Light" pitchFamily="2" charset="-78"/>
                <a:cs typeface="Readex Pro Light" pitchFamily="2" charset="-78"/>
              </a:rPr>
              <a:pPr/>
              <a:t>‹#›</a:t>
            </a:fld>
            <a:endParaRPr lang="en-GB" dirty="0">
              <a:latin typeface="Readex Pro Light" pitchFamily="2" charset="-78"/>
              <a:cs typeface="Readex Pro Light" pitchFamily="2" charset="-78"/>
            </a:endParaRPr>
          </a:p>
        </p:txBody>
      </p:sp>
      <p:sp>
        <p:nvSpPr>
          <p:cNvPr id="10" name="March 2024">
            <a:extLst>
              <a:ext uri="{FF2B5EF4-FFF2-40B4-BE49-F238E27FC236}">
                <a16:creationId xmlns:a16="http://schemas.microsoft.com/office/drawing/2014/main" id="{34012A8E-BB4A-EEDD-C1EB-4ABB7513E9CF}"/>
              </a:ext>
            </a:extLst>
          </p:cNvPr>
          <p:cNvSpPr txBox="1">
            <a:spLocks/>
          </p:cNvSpPr>
          <p:nvPr userDrawn="1"/>
        </p:nvSpPr>
        <p:spPr>
          <a:xfrm>
            <a:off x="10235367" y="6502035"/>
            <a:ext cx="1454986" cy="20557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oAutofit/>
          </a:bodyPr>
          <a:lstStyle>
            <a:lvl1pPr marL="0" marR="0" indent="0" algn="r" defTabSz="1219169" rtl="1" latinLnBrk="0">
              <a:lnSpc>
                <a:spcPct val="100000"/>
              </a:lnSpc>
              <a:spcBef>
                <a:spcPts val="0"/>
              </a:spcBef>
              <a:spcAft>
                <a:spcPts val="0"/>
              </a:spcAft>
              <a:buClrTx/>
              <a:buSzTx/>
              <a:buFontTx/>
              <a:buNone/>
              <a:tabLst/>
              <a:defRPr sz="900" b="0" i="0" u="none" strike="noStrike" cap="none" spc="-18" baseline="0">
                <a:solidFill>
                  <a:srgbClr val="000000"/>
                </a:solidFill>
                <a:uFillTx/>
                <a:latin typeface="Lama Sans Regular"/>
                <a:ea typeface="Lama Sans Regular"/>
                <a:cs typeface="Lama Sans Regular"/>
                <a:sym typeface="Lama Sans Regular"/>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9pPr>
          </a:lstStyle>
          <a:p>
            <a:pPr marL="0" marR="0" lvl="0" indent="0" algn="r" defTabSz="1219169" rtl="0" eaLnBrk="1" fontAlgn="auto" latinLnBrk="0" hangingPunct="1">
              <a:lnSpc>
                <a:spcPct val="100000"/>
              </a:lnSpc>
              <a:spcBef>
                <a:spcPts val="0"/>
              </a:spcBef>
              <a:spcAft>
                <a:spcPts val="0"/>
              </a:spcAft>
              <a:buClrTx/>
              <a:buSzTx/>
              <a:buFontTx/>
              <a:buNone/>
              <a:tabLst/>
              <a:defRPr/>
            </a:pPr>
            <a:r>
              <a:rPr kumimoji="0" lang="en-US" sz="900" b="0" i="0" u="none" strike="noStrike" kern="0" cap="none" spc="-18" normalizeH="0" baseline="0" noProof="0" dirty="0">
                <a:ln>
                  <a:noFill/>
                </a:ln>
                <a:solidFill>
                  <a:srgbClr val="000000"/>
                </a:solidFill>
                <a:effectLst/>
                <a:uLnTx/>
                <a:uFillTx/>
                <a:latin typeface="Readex Pro Light" pitchFamily="2" charset="-78"/>
                <a:cs typeface="Readex Pro Light" pitchFamily="2" charset="-78"/>
                <a:sym typeface="Lama Sans Regular"/>
              </a:rPr>
              <a:t>2026</a:t>
            </a:r>
          </a:p>
        </p:txBody>
      </p:sp>
      <p:sp>
        <p:nvSpPr>
          <p:cNvPr id="11" name="Line">
            <a:extLst>
              <a:ext uri="{FF2B5EF4-FFF2-40B4-BE49-F238E27FC236}">
                <a16:creationId xmlns:a16="http://schemas.microsoft.com/office/drawing/2014/main" id="{4F10A5DC-4E74-B321-15AB-D8F5B8C3726A}"/>
              </a:ext>
            </a:extLst>
          </p:cNvPr>
          <p:cNvSpPr/>
          <p:nvPr userDrawn="1"/>
        </p:nvSpPr>
        <p:spPr>
          <a:xfrm>
            <a:off x="495300" y="6369050"/>
            <a:ext cx="11201401" cy="0"/>
          </a:xfrm>
          <a:prstGeom prst="line">
            <a:avLst/>
          </a:prstGeom>
          <a:ln w="9525">
            <a:solidFill>
              <a:srgbClr val="000000"/>
            </a:solidFill>
            <a:miter lim="400000"/>
          </a:ln>
        </p:spPr>
        <p:txBody>
          <a:bodyPr lIns="25400" tIns="25400" rIns="25400" bIns="25400" anchor="ctr"/>
          <a:lstStyle/>
          <a:p>
            <a:endParaRPr sz="900">
              <a:solidFill>
                <a:srgbClr val="5E5E5E"/>
              </a:solidFill>
              <a:latin typeface="Lama Sans Bold"/>
              <a:cs typeface="Lama Sans Bold"/>
            </a:endParaRPr>
          </a:p>
        </p:txBody>
      </p:sp>
      <p:sp>
        <p:nvSpPr>
          <p:cNvPr id="4" name="Text Placeholder 6">
            <a:extLst>
              <a:ext uri="{FF2B5EF4-FFF2-40B4-BE49-F238E27FC236}">
                <a16:creationId xmlns:a16="http://schemas.microsoft.com/office/drawing/2014/main" id="{C9D49F0C-ADA4-2126-EC58-545234C34513}"/>
              </a:ext>
            </a:extLst>
          </p:cNvPr>
          <p:cNvSpPr>
            <a:spLocks noGrp="1"/>
          </p:cNvSpPr>
          <p:nvPr>
            <p:ph type="body" sz="quarter" idx="10" hasCustomPrompt="1"/>
          </p:nvPr>
        </p:nvSpPr>
        <p:spPr>
          <a:xfrm>
            <a:off x="388714" y="317117"/>
            <a:ext cx="3821336" cy="273434"/>
          </a:xfrm>
        </p:spPr>
        <p:txBody>
          <a:bodyPr>
            <a:noAutofit/>
          </a:bodyPr>
          <a:lstStyle>
            <a:lvl1pPr marL="0" indent="0">
              <a:buNone/>
              <a:defRPr sz="900">
                <a:solidFill>
                  <a:srgbClr val="000000"/>
                </a:solidFill>
              </a:defRPr>
            </a:lvl1pPr>
          </a:lstStyle>
          <a:p>
            <a:pPr lvl="0">
              <a:spcBef>
                <a:spcPct val="0"/>
              </a:spcBef>
              <a:defRPr/>
            </a:pPr>
            <a:r>
              <a:rPr lang="ar-EG" sz="900" dirty="0"/>
              <a:t>تخطيط الدرس </a:t>
            </a:r>
            <a:r>
              <a:rPr lang="ar-SA" sz="900" dirty="0"/>
              <a:t>الأول</a:t>
            </a:r>
          </a:p>
        </p:txBody>
      </p:sp>
      <p:pic>
        <p:nvPicPr>
          <p:cNvPr id="2" name="Graphic 1">
            <a:extLst>
              <a:ext uri="{FF2B5EF4-FFF2-40B4-BE49-F238E27FC236}">
                <a16:creationId xmlns:a16="http://schemas.microsoft.com/office/drawing/2014/main" id="{B9A618AF-DEE0-E6FF-F03F-5A0F56131EF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35367" y="352060"/>
            <a:ext cx="1380744" cy="467855"/>
          </a:xfrm>
          <a:prstGeom prst="rect">
            <a:avLst/>
          </a:prstGeom>
        </p:spPr>
      </p:pic>
      <p:sp>
        <p:nvSpPr>
          <p:cNvPr id="3" name="Title 1">
            <a:extLst>
              <a:ext uri="{FF2B5EF4-FFF2-40B4-BE49-F238E27FC236}">
                <a16:creationId xmlns:a16="http://schemas.microsoft.com/office/drawing/2014/main" id="{F80E47F9-EC1A-B998-AE6F-1B1D6EA6AD33}"/>
              </a:ext>
            </a:extLst>
          </p:cNvPr>
          <p:cNvSpPr>
            <a:spLocks noGrp="1"/>
          </p:cNvSpPr>
          <p:nvPr>
            <p:ph type="title" hasCustomPrompt="1"/>
          </p:nvPr>
        </p:nvSpPr>
        <p:spPr>
          <a:xfrm>
            <a:off x="838200" y="1370719"/>
            <a:ext cx="10515600" cy="598323"/>
          </a:xfrm>
        </p:spPr>
        <p:txBody>
          <a:bodyPr>
            <a:normAutofit/>
          </a:bodyPr>
          <a:lstStyle>
            <a:lvl1pPr algn="r" rtl="1">
              <a:defRPr sz="3600">
                <a:solidFill>
                  <a:schemeClr val="accent1"/>
                </a:solidFill>
              </a:defRPr>
            </a:lvl1pPr>
          </a:lstStyle>
          <a:p>
            <a:r>
              <a:rPr lang="ar-SA" dirty="0"/>
              <a:t>العنوان</a:t>
            </a:r>
            <a:endParaRPr lang="en-SA"/>
          </a:p>
        </p:txBody>
      </p:sp>
      <p:sp>
        <p:nvSpPr>
          <p:cNvPr id="5" name="Content Placeholder 2">
            <a:extLst>
              <a:ext uri="{FF2B5EF4-FFF2-40B4-BE49-F238E27FC236}">
                <a16:creationId xmlns:a16="http://schemas.microsoft.com/office/drawing/2014/main" id="{F2AC8057-1B25-88B4-FD6B-FC763E0B3B7E}"/>
              </a:ext>
            </a:extLst>
          </p:cNvPr>
          <p:cNvSpPr>
            <a:spLocks noGrp="1"/>
          </p:cNvSpPr>
          <p:nvPr>
            <p:ph idx="1"/>
          </p:nvPr>
        </p:nvSpPr>
        <p:spPr>
          <a:xfrm>
            <a:off x="838200" y="2198381"/>
            <a:ext cx="10515600" cy="3978581"/>
          </a:xfrm>
        </p:spPr>
        <p:txBody>
          <a:bodyPr>
            <a:normAutofit/>
          </a:bodyPr>
          <a:lstStyle>
            <a:lvl1pPr algn="r" rtl="1">
              <a:lnSpc>
                <a:spcPct val="130000"/>
              </a:lnSpc>
              <a:defRPr sz="1800">
                <a:solidFill>
                  <a:schemeClr val="accent1"/>
                </a:solidFill>
              </a:defRPr>
            </a:lvl1pPr>
            <a:lvl2pPr algn="r" rtl="1">
              <a:lnSpc>
                <a:spcPct val="130000"/>
              </a:lnSpc>
              <a:defRPr sz="1800">
                <a:solidFill>
                  <a:schemeClr val="accent1"/>
                </a:solidFill>
              </a:defRPr>
            </a:lvl2pPr>
            <a:lvl3pPr algn="r" rtl="1">
              <a:lnSpc>
                <a:spcPct val="130000"/>
              </a:lnSpc>
              <a:defRPr sz="1800">
                <a:solidFill>
                  <a:schemeClr val="accent1"/>
                </a:solidFill>
              </a:defRPr>
            </a:lvl3pPr>
            <a:lvl4pPr algn="r" rtl="1">
              <a:lnSpc>
                <a:spcPct val="130000"/>
              </a:lnSpc>
              <a:defRPr sz="1800">
                <a:solidFill>
                  <a:schemeClr val="accent1"/>
                </a:solidFill>
              </a:defRPr>
            </a:lvl4pPr>
            <a:lvl5pPr algn="r" rtl="1">
              <a:lnSpc>
                <a:spcPct val="130000"/>
              </a:lnSpc>
              <a:defRPr sz="1800">
                <a:solidFill>
                  <a:schemeClr val="accent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SA"/>
          </a:p>
        </p:txBody>
      </p:sp>
    </p:spTree>
    <p:extLst>
      <p:ext uri="{BB962C8B-B14F-4D97-AF65-F5344CB8AC3E}">
        <p14:creationId xmlns:p14="http://schemas.microsoft.com/office/powerpoint/2010/main" val="82681881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3_Title and Content">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9A437914-19AF-C18D-DD8B-950A306C4551}"/>
              </a:ext>
            </a:extLst>
          </p:cNvPr>
          <p:cNvSpPr txBox="1">
            <a:spLocks/>
          </p:cNvSpPr>
          <p:nvPr userDrawn="1"/>
        </p:nvSpPr>
        <p:spPr>
          <a:xfrm>
            <a:off x="490607" y="6405454"/>
            <a:ext cx="245260" cy="241092"/>
          </a:xfrm>
          <a:prstGeom prst="rect">
            <a:avLst/>
          </a:prstGeom>
          <a:ln w="12700">
            <a:miter lim="400000"/>
          </a:ln>
        </p:spPr>
        <p:txBody>
          <a:bodyPr wrap="none" lIns="50800" tIns="50800" rIns="50800" bIns="50800" anchor="b">
            <a:spAutoFit/>
          </a:bodyPr>
          <a:lstStyle>
            <a:defPPr>
              <a:defRPr lang="en-SA"/>
            </a:defPPr>
            <a:lvl1pPr marL="0" algn="l" defTabSz="292100" rtl="0" eaLnBrk="1" latinLnBrk="0" hangingPunct="1">
              <a:defRPr sz="900" kern="1200">
                <a:solidFill>
                  <a:srgbClr val="00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6CB4B4D-7CA3-9044-876B-883B54F8677D}" type="slidenum">
              <a:rPr lang="en-GB" smtClean="0">
                <a:latin typeface="Readex Pro Light" pitchFamily="2" charset="-78"/>
                <a:cs typeface="Readex Pro Light" pitchFamily="2" charset="-78"/>
              </a:rPr>
              <a:pPr/>
              <a:t>‹#›</a:t>
            </a:fld>
            <a:endParaRPr lang="en-GB" dirty="0">
              <a:latin typeface="Readex Pro Light" pitchFamily="2" charset="-78"/>
              <a:cs typeface="Readex Pro Light" pitchFamily="2" charset="-78"/>
            </a:endParaRPr>
          </a:p>
        </p:txBody>
      </p:sp>
      <p:sp>
        <p:nvSpPr>
          <p:cNvPr id="10" name="March 2024">
            <a:extLst>
              <a:ext uri="{FF2B5EF4-FFF2-40B4-BE49-F238E27FC236}">
                <a16:creationId xmlns:a16="http://schemas.microsoft.com/office/drawing/2014/main" id="{34012A8E-BB4A-EEDD-C1EB-4ABB7513E9CF}"/>
              </a:ext>
            </a:extLst>
          </p:cNvPr>
          <p:cNvSpPr txBox="1">
            <a:spLocks/>
          </p:cNvSpPr>
          <p:nvPr userDrawn="1"/>
        </p:nvSpPr>
        <p:spPr>
          <a:xfrm>
            <a:off x="10235367" y="6502035"/>
            <a:ext cx="1454986" cy="20557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oAutofit/>
          </a:bodyPr>
          <a:lstStyle>
            <a:lvl1pPr marL="0" marR="0" indent="0" algn="r" defTabSz="1219169" rtl="1" latinLnBrk="0">
              <a:lnSpc>
                <a:spcPct val="100000"/>
              </a:lnSpc>
              <a:spcBef>
                <a:spcPts val="0"/>
              </a:spcBef>
              <a:spcAft>
                <a:spcPts val="0"/>
              </a:spcAft>
              <a:buClrTx/>
              <a:buSzTx/>
              <a:buFontTx/>
              <a:buNone/>
              <a:tabLst/>
              <a:defRPr sz="900" b="0" i="0" u="none" strike="noStrike" cap="none" spc="-18" baseline="0">
                <a:solidFill>
                  <a:srgbClr val="000000"/>
                </a:solidFill>
                <a:uFillTx/>
                <a:latin typeface="Lama Sans Regular"/>
                <a:ea typeface="Lama Sans Regular"/>
                <a:cs typeface="Lama Sans Regular"/>
                <a:sym typeface="Lama Sans Regular"/>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9pPr>
          </a:lstStyle>
          <a:p>
            <a:pPr marL="0" marR="0" lvl="0" indent="0" algn="r" defTabSz="1219169" rtl="1" eaLnBrk="1" fontAlgn="auto" latinLnBrk="0" hangingPunct="1">
              <a:lnSpc>
                <a:spcPct val="100000"/>
              </a:lnSpc>
              <a:spcBef>
                <a:spcPts val="0"/>
              </a:spcBef>
              <a:spcAft>
                <a:spcPts val="0"/>
              </a:spcAft>
              <a:buClrTx/>
              <a:buSzTx/>
              <a:buFontTx/>
              <a:buNone/>
              <a:tabLst/>
              <a:defRPr/>
            </a:pPr>
            <a:r>
              <a:rPr kumimoji="0" lang="ar-SA" sz="900" b="0" i="0" u="none" strike="noStrike" kern="0" cap="none" spc="-18" normalizeH="0" baseline="0" noProof="0" dirty="0">
                <a:ln>
                  <a:noFill/>
                </a:ln>
                <a:solidFill>
                  <a:srgbClr val="000000"/>
                </a:solidFill>
                <a:effectLst/>
                <a:uLnTx/>
                <a:uFillTx/>
                <a:latin typeface="Readex Pro Light" pitchFamily="2" charset="-78"/>
                <a:cs typeface="Readex Pro Light" pitchFamily="2" charset="-78"/>
                <a:sym typeface="Lama Sans Regular"/>
              </a:rPr>
              <a:t>2025</a:t>
            </a:r>
            <a:endParaRPr kumimoji="0" lang="en-GB" sz="900" b="0" i="0" u="none" strike="noStrike" kern="0" cap="none" spc="-18" normalizeH="0" baseline="0" noProof="0" dirty="0">
              <a:ln>
                <a:noFill/>
              </a:ln>
              <a:solidFill>
                <a:srgbClr val="000000"/>
              </a:solidFill>
              <a:effectLst/>
              <a:uLnTx/>
              <a:uFillTx/>
              <a:latin typeface="Readex Pro Light" pitchFamily="2" charset="-78"/>
              <a:cs typeface="Readex Pro Light" pitchFamily="2" charset="-78"/>
              <a:sym typeface="Lama Sans Regular"/>
            </a:endParaRPr>
          </a:p>
        </p:txBody>
      </p:sp>
      <p:sp>
        <p:nvSpPr>
          <p:cNvPr id="11" name="Line">
            <a:extLst>
              <a:ext uri="{FF2B5EF4-FFF2-40B4-BE49-F238E27FC236}">
                <a16:creationId xmlns:a16="http://schemas.microsoft.com/office/drawing/2014/main" id="{4F10A5DC-4E74-B321-15AB-D8F5B8C3726A}"/>
              </a:ext>
            </a:extLst>
          </p:cNvPr>
          <p:cNvSpPr/>
          <p:nvPr userDrawn="1"/>
        </p:nvSpPr>
        <p:spPr>
          <a:xfrm>
            <a:off x="495300" y="6369050"/>
            <a:ext cx="11201401" cy="0"/>
          </a:xfrm>
          <a:prstGeom prst="line">
            <a:avLst/>
          </a:prstGeom>
          <a:ln w="9525">
            <a:solidFill>
              <a:srgbClr val="000000"/>
            </a:solidFill>
            <a:miter lim="400000"/>
          </a:ln>
        </p:spPr>
        <p:txBody>
          <a:bodyPr lIns="25400" tIns="25400" rIns="25400" bIns="25400" anchor="ctr"/>
          <a:lstStyle/>
          <a:p>
            <a:endParaRPr sz="900">
              <a:solidFill>
                <a:srgbClr val="5E5E5E"/>
              </a:solidFill>
              <a:latin typeface="Lama Sans Bold"/>
              <a:cs typeface="Lama Sans Bold"/>
            </a:endParaRPr>
          </a:p>
        </p:txBody>
      </p:sp>
      <p:sp>
        <p:nvSpPr>
          <p:cNvPr id="4" name="Text Placeholder 6">
            <a:extLst>
              <a:ext uri="{FF2B5EF4-FFF2-40B4-BE49-F238E27FC236}">
                <a16:creationId xmlns:a16="http://schemas.microsoft.com/office/drawing/2014/main" id="{C9D49F0C-ADA4-2126-EC58-545234C34513}"/>
              </a:ext>
            </a:extLst>
          </p:cNvPr>
          <p:cNvSpPr>
            <a:spLocks noGrp="1"/>
          </p:cNvSpPr>
          <p:nvPr>
            <p:ph type="body" sz="quarter" idx="10" hasCustomPrompt="1"/>
          </p:nvPr>
        </p:nvSpPr>
        <p:spPr>
          <a:xfrm>
            <a:off x="388714" y="317117"/>
            <a:ext cx="3821336" cy="273434"/>
          </a:xfrm>
        </p:spPr>
        <p:txBody>
          <a:bodyPr>
            <a:noAutofit/>
          </a:bodyPr>
          <a:lstStyle>
            <a:lvl1pPr marL="0" indent="0">
              <a:buNone/>
              <a:defRPr sz="900">
                <a:solidFill>
                  <a:srgbClr val="000000"/>
                </a:solidFill>
              </a:defRPr>
            </a:lvl1pPr>
          </a:lstStyle>
          <a:p>
            <a:pPr lvl="0"/>
            <a:r>
              <a:rPr lang="ar-SA" dirty="0"/>
              <a:t>عنوان العرض التقديمي</a:t>
            </a:r>
          </a:p>
        </p:txBody>
      </p:sp>
      <p:pic>
        <p:nvPicPr>
          <p:cNvPr id="2" name="Graphic 1">
            <a:extLst>
              <a:ext uri="{FF2B5EF4-FFF2-40B4-BE49-F238E27FC236}">
                <a16:creationId xmlns:a16="http://schemas.microsoft.com/office/drawing/2014/main" id="{B9A618AF-DEE0-E6FF-F03F-5A0F56131EF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35367" y="352060"/>
            <a:ext cx="1380744" cy="467855"/>
          </a:xfrm>
          <a:prstGeom prst="rect">
            <a:avLst/>
          </a:prstGeom>
        </p:spPr>
      </p:pic>
    </p:spTree>
    <p:extLst>
      <p:ext uri="{BB962C8B-B14F-4D97-AF65-F5344CB8AC3E}">
        <p14:creationId xmlns:p14="http://schemas.microsoft.com/office/powerpoint/2010/main" val="28417190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Section dark blue">
    <p:bg>
      <p:bgPr>
        <a:solidFill>
          <a:srgbClr val="000000"/>
        </a:solidFill>
        <a:effectLst/>
      </p:bgPr>
    </p:bg>
    <p:spTree>
      <p:nvGrpSpPr>
        <p:cNvPr id="1" name=""/>
        <p:cNvGrpSpPr/>
        <p:nvPr/>
      </p:nvGrpSpPr>
      <p:grpSpPr>
        <a:xfrm>
          <a:off x="0" y="0"/>
          <a:ext cx="0" cy="0"/>
          <a:chOff x="0" y="0"/>
          <a:chExt cx="0" cy="0"/>
        </a:xfrm>
      </p:grpSpPr>
      <p:pic>
        <p:nvPicPr>
          <p:cNvPr id="89" name="Mualimna_powerpoint_BG-05.jpg" descr="Mualimna_powerpoint_BG-05.jpg"/>
          <p:cNvPicPr>
            <a:picLocks noChangeAspect="1"/>
          </p:cNvPicPr>
          <p:nvPr/>
        </p:nvPicPr>
        <p:blipFill>
          <a:blip r:embed="rId2"/>
          <a:stretch>
            <a:fillRect/>
          </a:stretch>
        </p:blipFill>
        <p:spPr>
          <a:xfrm>
            <a:off x="0" y="0"/>
            <a:ext cx="12192000" cy="6858000"/>
          </a:xfrm>
          <a:prstGeom prst="rect">
            <a:avLst/>
          </a:prstGeom>
          <a:ln w="12700">
            <a:miter lim="400000"/>
          </a:ln>
        </p:spPr>
      </p:pic>
      <p:sp>
        <p:nvSpPr>
          <p:cNvPr id="2" name="عنوان جانبي">
            <a:extLst>
              <a:ext uri="{FF2B5EF4-FFF2-40B4-BE49-F238E27FC236}">
                <a16:creationId xmlns:a16="http://schemas.microsoft.com/office/drawing/2014/main" id="{BE8E8CAA-F7C5-FC61-33C4-C1E366C56FA4}"/>
              </a:ext>
            </a:extLst>
          </p:cNvPr>
          <p:cNvSpPr txBox="1">
            <a:spLocks noGrp="1"/>
          </p:cNvSpPr>
          <p:nvPr>
            <p:ph type="body" sz="quarter" idx="21"/>
          </p:nvPr>
        </p:nvSpPr>
        <p:spPr>
          <a:xfrm>
            <a:off x="2762402" y="3135257"/>
            <a:ext cx="6667197" cy="718145"/>
          </a:xfrm>
          <a:prstGeom prst="rect">
            <a:avLst/>
          </a:prstGeom>
        </p:spPr>
        <p:txBody>
          <a:bodyPr anchor="ctr">
            <a:spAutoFit/>
          </a:bodyPr>
          <a:lstStyle>
            <a:lvl1pPr marL="0" indent="0" algn="ctr" defTabSz="412750" rtl="1">
              <a:lnSpc>
                <a:spcPct val="100000"/>
              </a:lnSpc>
              <a:spcBef>
                <a:spcPts val="0"/>
              </a:spcBef>
              <a:buSzTx/>
              <a:buNone/>
              <a:defRPr sz="4000">
                <a:solidFill>
                  <a:srgbClr val="FFFFFF"/>
                </a:solidFill>
                <a:latin typeface="Readex Pro SemiBold" pitchFamily="2" charset="-78"/>
                <a:ea typeface="+mn-ea"/>
                <a:cs typeface="Readex Pro SemiBold" pitchFamily="2" charset="-78"/>
                <a:sym typeface="Lama Sans Bold"/>
              </a:defRPr>
            </a:lvl1pPr>
          </a:lstStyle>
          <a:p>
            <a:r>
              <a:rPr dirty="0" err="1"/>
              <a:t>عنوان</a:t>
            </a:r>
            <a:r>
              <a:rPr dirty="0"/>
              <a:t> </a:t>
            </a:r>
            <a:r>
              <a:rPr dirty="0" err="1"/>
              <a:t>جانبي</a:t>
            </a:r>
            <a:endParaRPr dirty="0"/>
          </a:p>
        </p:txBody>
      </p:sp>
      <p:sp>
        <p:nvSpPr>
          <p:cNvPr id="4" name="Slide Number">
            <a:extLst>
              <a:ext uri="{FF2B5EF4-FFF2-40B4-BE49-F238E27FC236}">
                <a16:creationId xmlns:a16="http://schemas.microsoft.com/office/drawing/2014/main" id="{0C1657FF-D878-39B9-563A-B7E12568B56C}"/>
              </a:ext>
            </a:extLst>
          </p:cNvPr>
          <p:cNvSpPr txBox="1">
            <a:spLocks/>
          </p:cNvSpPr>
          <p:nvPr userDrawn="1"/>
        </p:nvSpPr>
        <p:spPr>
          <a:xfrm>
            <a:off x="490607" y="6405454"/>
            <a:ext cx="245260" cy="241092"/>
          </a:xfrm>
          <a:prstGeom prst="rect">
            <a:avLst/>
          </a:prstGeom>
          <a:ln w="12700">
            <a:miter lim="400000"/>
          </a:ln>
        </p:spPr>
        <p:txBody>
          <a:bodyPr wrap="none" lIns="50800" tIns="50800" rIns="50800" bIns="50800" anchor="b">
            <a:spAutoFit/>
          </a:bodyPr>
          <a:lstStyle>
            <a:defPPr>
              <a:defRPr lang="en-SA"/>
            </a:defPPr>
            <a:lvl1pPr marL="0" algn="l" defTabSz="292100" rtl="0" eaLnBrk="1" latinLnBrk="0" hangingPunct="1">
              <a:defRPr sz="900" kern="1200">
                <a:solidFill>
                  <a:srgbClr val="00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6CB4B4D-7CA3-9044-876B-883B54F8677D}" type="slidenum">
              <a:rPr lang="en-GB" smtClean="0">
                <a:solidFill>
                  <a:srgbClr val="FFFFFF"/>
                </a:solidFill>
                <a:latin typeface="Readex Pro Light" pitchFamily="2" charset="-78"/>
                <a:cs typeface="Readex Pro Light" pitchFamily="2" charset="-78"/>
              </a:rPr>
              <a:pPr/>
              <a:t>‹#›</a:t>
            </a:fld>
            <a:endParaRPr lang="en-GB" dirty="0">
              <a:solidFill>
                <a:srgbClr val="FFFFFF"/>
              </a:solidFill>
              <a:latin typeface="Readex Pro Light" pitchFamily="2" charset="-78"/>
              <a:cs typeface="Readex Pro Light" pitchFamily="2" charset="-78"/>
            </a:endParaRPr>
          </a:p>
        </p:txBody>
      </p:sp>
      <p:sp>
        <p:nvSpPr>
          <p:cNvPr id="5" name="March 2024">
            <a:extLst>
              <a:ext uri="{FF2B5EF4-FFF2-40B4-BE49-F238E27FC236}">
                <a16:creationId xmlns:a16="http://schemas.microsoft.com/office/drawing/2014/main" id="{2368E386-C6C3-5B01-4C86-6522CC4189C7}"/>
              </a:ext>
            </a:extLst>
          </p:cNvPr>
          <p:cNvSpPr txBox="1">
            <a:spLocks/>
          </p:cNvSpPr>
          <p:nvPr userDrawn="1"/>
        </p:nvSpPr>
        <p:spPr>
          <a:xfrm>
            <a:off x="10235367" y="6502035"/>
            <a:ext cx="1454986" cy="2055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Autofit/>
          </a:bodyPr>
          <a:lstStyle>
            <a:lvl1pPr marL="0" marR="0" indent="0" algn="r" defTabSz="1219169" rtl="1" latinLnBrk="0">
              <a:lnSpc>
                <a:spcPct val="100000"/>
              </a:lnSpc>
              <a:spcBef>
                <a:spcPts val="0"/>
              </a:spcBef>
              <a:spcAft>
                <a:spcPts val="0"/>
              </a:spcAft>
              <a:buClrTx/>
              <a:buSzTx/>
              <a:buFontTx/>
              <a:buNone/>
              <a:tabLst/>
              <a:defRPr sz="900" b="0" i="0" u="none" strike="noStrike" cap="none" spc="-18" baseline="0">
                <a:solidFill>
                  <a:srgbClr val="000000"/>
                </a:solidFill>
                <a:uFillTx/>
                <a:latin typeface="Lama Sans Regular"/>
                <a:ea typeface="Lama Sans Regular"/>
                <a:cs typeface="Lama Sans Regular"/>
                <a:sym typeface="Lama Sans Regular"/>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9pPr>
          </a:lstStyle>
          <a:p>
            <a:pPr marL="0" marR="0" lvl="0" indent="0" algn="r" defTabSz="1219169" rtl="1" eaLnBrk="1" fontAlgn="auto" latinLnBrk="0" hangingPunct="1">
              <a:lnSpc>
                <a:spcPct val="100000"/>
              </a:lnSpc>
              <a:spcBef>
                <a:spcPts val="0"/>
              </a:spcBef>
              <a:spcAft>
                <a:spcPts val="0"/>
              </a:spcAft>
              <a:buClrTx/>
              <a:buSzTx/>
              <a:buFontTx/>
              <a:buNone/>
              <a:tabLst/>
              <a:defRPr/>
            </a:pPr>
            <a:r>
              <a:rPr kumimoji="0" lang="ar-SA" sz="900" b="0" i="0" u="none" strike="noStrike" kern="0" cap="none" spc="-18" normalizeH="0" baseline="0" noProof="0" dirty="0">
                <a:ln>
                  <a:noFill/>
                </a:ln>
                <a:solidFill>
                  <a:srgbClr val="FFFFFF"/>
                </a:solidFill>
                <a:effectLst/>
                <a:uLnTx/>
                <a:uFillTx/>
                <a:latin typeface="Readex Pro Light" pitchFamily="2" charset="-78"/>
                <a:cs typeface="Readex Pro Light" pitchFamily="2" charset="-78"/>
                <a:sym typeface="Lama Sans Regular"/>
              </a:rPr>
              <a:t>2025</a:t>
            </a:r>
            <a:endParaRPr kumimoji="0" lang="en-GB" sz="900" b="0" i="0" u="none" strike="noStrike" kern="0" cap="none" spc="-18" normalizeH="0" baseline="0" noProof="0" dirty="0">
              <a:ln>
                <a:noFill/>
              </a:ln>
              <a:solidFill>
                <a:srgbClr val="FFFFFF"/>
              </a:solidFill>
              <a:effectLst/>
              <a:uLnTx/>
              <a:uFillTx/>
              <a:latin typeface="Readex Pro Light" pitchFamily="2" charset="-78"/>
              <a:cs typeface="Readex Pro Light" pitchFamily="2" charset="-78"/>
              <a:sym typeface="Lama Sans Regular"/>
            </a:endParaRPr>
          </a:p>
        </p:txBody>
      </p:sp>
      <p:sp>
        <p:nvSpPr>
          <p:cNvPr id="6" name="Line">
            <a:extLst>
              <a:ext uri="{FF2B5EF4-FFF2-40B4-BE49-F238E27FC236}">
                <a16:creationId xmlns:a16="http://schemas.microsoft.com/office/drawing/2014/main" id="{C5324F42-01EF-4BAA-1847-6146E8F7ACCD}"/>
              </a:ext>
            </a:extLst>
          </p:cNvPr>
          <p:cNvSpPr/>
          <p:nvPr userDrawn="1"/>
        </p:nvSpPr>
        <p:spPr>
          <a:xfrm>
            <a:off x="495300" y="6369050"/>
            <a:ext cx="11201401" cy="0"/>
          </a:xfrm>
          <a:prstGeom prst="line">
            <a:avLst/>
          </a:prstGeom>
          <a:ln w="9525">
            <a:solidFill>
              <a:srgbClr val="FFFFFF"/>
            </a:solidFill>
            <a:miter lim="400000"/>
          </a:ln>
        </p:spPr>
        <p:txBody>
          <a:bodyPr lIns="25400" tIns="25400" rIns="25400" bIns="25400" anchor="ctr"/>
          <a:lstStyle/>
          <a:p>
            <a:endParaRPr sz="900">
              <a:solidFill>
                <a:srgbClr val="FFFFFF"/>
              </a:solidFill>
              <a:latin typeface="Lama Sans Bold"/>
              <a:cs typeface="Lama Sans Bold"/>
            </a:endParaRPr>
          </a:p>
        </p:txBody>
      </p:sp>
      <p:sp>
        <p:nvSpPr>
          <p:cNvPr id="9" name="Text Placeholder 6">
            <a:extLst>
              <a:ext uri="{FF2B5EF4-FFF2-40B4-BE49-F238E27FC236}">
                <a16:creationId xmlns:a16="http://schemas.microsoft.com/office/drawing/2014/main" id="{D7A706C1-B1B5-14DE-1C87-C8D9EA418B13}"/>
              </a:ext>
            </a:extLst>
          </p:cNvPr>
          <p:cNvSpPr>
            <a:spLocks noGrp="1"/>
          </p:cNvSpPr>
          <p:nvPr>
            <p:ph type="body" sz="quarter" idx="10" hasCustomPrompt="1"/>
          </p:nvPr>
        </p:nvSpPr>
        <p:spPr>
          <a:xfrm>
            <a:off x="388714" y="317117"/>
            <a:ext cx="3821336" cy="273434"/>
          </a:xfrm>
        </p:spPr>
        <p:txBody>
          <a:bodyPr>
            <a:noAutofit/>
          </a:bodyPr>
          <a:lstStyle>
            <a:lvl1pPr marL="0" indent="0">
              <a:buNone/>
              <a:defRPr sz="900">
                <a:solidFill>
                  <a:srgbClr val="FFFFFF"/>
                </a:solidFill>
              </a:defRPr>
            </a:lvl1pPr>
          </a:lstStyle>
          <a:p>
            <a:pPr lvl="0"/>
            <a:r>
              <a:rPr lang="ar-SA" dirty="0"/>
              <a:t>عنوان العرض التقديمي</a:t>
            </a:r>
          </a:p>
        </p:txBody>
      </p:sp>
      <p:pic>
        <p:nvPicPr>
          <p:cNvPr id="3" name="Graphic 2">
            <a:extLst>
              <a:ext uri="{FF2B5EF4-FFF2-40B4-BE49-F238E27FC236}">
                <a16:creationId xmlns:a16="http://schemas.microsoft.com/office/drawing/2014/main" id="{5A694E53-93FF-A451-0AB6-860B675B4ED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35367" y="352060"/>
            <a:ext cx="1380744" cy="467855"/>
          </a:xfrm>
          <a:prstGeom prst="rect">
            <a:avLst/>
          </a:prstGeom>
        </p:spPr>
      </p:pic>
    </p:spTree>
    <p:extLst>
      <p:ext uri="{BB962C8B-B14F-4D97-AF65-F5344CB8AC3E}">
        <p14:creationId xmlns:p14="http://schemas.microsoft.com/office/powerpoint/2010/main" val="25602177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0_Title and Content">
    <p:bg>
      <p:bgPr>
        <a:solidFill>
          <a:srgbClr val="182750"/>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27AEA7E-C154-72D3-4B93-16D7B265668E}"/>
              </a:ext>
            </a:extLst>
          </p:cNvPr>
          <p:cNvPicPr>
            <a:picLocks noChangeAspect="1"/>
          </p:cNvPicPr>
          <p:nvPr userDrawn="1"/>
        </p:nvPicPr>
        <p:blipFill>
          <a:blip r:embed="rId2"/>
          <a:stretch>
            <a:fillRect/>
          </a:stretch>
        </p:blipFill>
        <p:spPr>
          <a:xfrm>
            <a:off x="0" y="2387"/>
            <a:ext cx="12192000" cy="6853226"/>
          </a:xfrm>
          <a:prstGeom prst="rect">
            <a:avLst/>
          </a:prstGeom>
        </p:spPr>
      </p:pic>
      <p:sp>
        <p:nvSpPr>
          <p:cNvPr id="62" name="Slide Number">
            <a:extLst>
              <a:ext uri="{FF2B5EF4-FFF2-40B4-BE49-F238E27FC236}">
                <a16:creationId xmlns:a16="http://schemas.microsoft.com/office/drawing/2014/main" id="{1B16B6EC-3CFD-D7FE-4FB1-E9560356129B}"/>
              </a:ext>
            </a:extLst>
          </p:cNvPr>
          <p:cNvSpPr txBox="1">
            <a:spLocks/>
          </p:cNvSpPr>
          <p:nvPr userDrawn="1"/>
        </p:nvSpPr>
        <p:spPr>
          <a:xfrm>
            <a:off x="490607" y="6405454"/>
            <a:ext cx="245260" cy="241092"/>
          </a:xfrm>
          <a:prstGeom prst="rect">
            <a:avLst/>
          </a:prstGeom>
          <a:ln w="12700">
            <a:miter lim="400000"/>
          </a:ln>
        </p:spPr>
        <p:txBody>
          <a:bodyPr wrap="none" lIns="50800" tIns="50800" rIns="50800" bIns="50800" anchor="b">
            <a:spAutoFit/>
          </a:bodyPr>
          <a:lstStyle>
            <a:defPPr>
              <a:defRPr lang="en-SA"/>
            </a:defPPr>
            <a:lvl1pPr marL="0" algn="l" defTabSz="292100" rtl="0" eaLnBrk="1" latinLnBrk="0" hangingPunct="1">
              <a:defRPr sz="900" kern="1200">
                <a:solidFill>
                  <a:srgbClr val="00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6CB4B4D-7CA3-9044-876B-883B54F8677D}" type="slidenum">
              <a:rPr lang="en-GB" smtClean="0">
                <a:solidFill>
                  <a:srgbClr val="FFFFFF"/>
                </a:solidFill>
                <a:latin typeface="Readex Pro Light" pitchFamily="2" charset="-78"/>
                <a:cs typeface="Readex Pro Light" pitchFamily="2" charset="-78"/>
              </a:rPr>
              <a:pPr/>
              <a:t>‹#›</a:t>
            </a:fld>
            <a:endParaRPr lang="en-GB" dirty="0">
              <a:solidFill>
                <a:srgbClr val="FFFFFF"/>
              </a:solidFill>
              <a:latin typeface="Readex Pro Light" pitchFamily="2" charset="-78"/>
              <a:cs typeface="Readex Pro Light" pitchFamily="2" charset="-78"/>
            </a:endParaRPr>
          </a:p>
        </p:txBody>
      </p:sp>
      <p:sp>
        <p:nvSpPr>
          <p:cNvPr id="63" name="March 2024">
            <a:extLst>
              <a:ext uri="{FF2B5EF4-FFF2-40B4-BE49-F238E27FC236}">
                <a16:creationId xmlns:a16="http://schemas.microsoft.com/office/drawing/2014/main" id="{BA67D47E-B6EF-B3E1-4C75-7E972DE8B72F}"/>
              </a:ext>
            </a:extLst>
          </p:cNvPr>
          <p:cNvSpPr txBox="1">
            <a:spLocks/>
          </p:cNvSpPr>
          <p:nvPr userDrawn="1"/>
        </p:nvSpPr>
        <p:spPr>
          <a:xfrm>
            <a:off x="10235367" y="6502035"/>
            <a:ext cx="1454986" cy="2055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Autofit/>
          </a:bodyPr>
          <a:lstStyle>
            <a:lvl1pPr marL="0" marR="0" indent="0" algn="r" defTabSz="1219169" rtl="1" latinLnBrk="0">
              <a:lnSpc>
                <a:spcPct val="100000"/>
              </a:lnSpc>
              <a:spcBef>
                <a:spcPts val="0"/>
              </a:spcBef>
              <a:spcAft>
                <a:spcPts val="0"/>
              </a:spcAft>
              <a:buClrTx/>
              <a:buSzTx/>
              <a:buFontTx/>
              <a:buNone/>
              <a:tabLst/>
              <a:defRPr sz="900" b="0" i="0" u="none" strike="noStrike" cap="none" spc="-18" baseline="0">
                <a:solidFill>
                  <a:srgbClr val="000000"/>
                </a:solidFill>
                <a:uFillTx/>
                <a:latin typeface="Lama Sans Regular"/>
                <a:ea typeface="Lama Sans Regular"/>
                <a:cs typeface="Lama Sans Regular"/>
                <a:sym typeface="Lama Sans Regular"/>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9pPr>
          </a:lstStyle>
          <a:p>
            <a:pPr marL="0" marR="0" lvl="0" indent="0" algn="r" defTabSz="1219169" rtl="1" eaLnBrk="1" fontAlgn="auto" latinLnBrk="0" hangingPunct="1">
              <a:lnSpc>
                <a:spcPct val="100000"/>
              </a:lnSpc>
              <a:spcBef>
                <a:spcPts val="0"/>
              </a:spcBef>
              <a:spcAft>
                <a:spcPts val="0"/>
              </a:spcAft>
              <a:buClrTx/>
              <a:buSzTx/>
              <a:buFontTx/>
              <a:buNone/>
              <a:tabLst/>
              <a:defRPr/>
            </a:pPr>
            <a:r>
              <a:rPr kumimoji="0" lang="ar-SA" sz="900" b="0" i="0" u="none" strike="noStrike" kern="0" cap="none" spc="-18" normalizeH="0" baseline="0" noProof="0" dirty="0">
                <a:ln>
                  <a:noFill/>
                </a:ln>
                <a:solidFill>
                  <a:srgbClr val="FFFFFF"/>
                </a:solidFill>
                <a:effectLst/>
                <a:uLnTx/>
                <a:uFillTx/>
                <a:latin typeface="Readex Pro Light" pitchFamily="2" charset="-78"/>
                <a:cs typeface="Readex Pro Light" pitchFamily="2" charset="-78"/>
                <a:sym typeface="Lama Sans Regular"/>
              </a:rPr>
              <a:t>2025</a:t>
            </a:r>
            <a:endParaRPr kumimoji="0" lang="en-GB" sz="900" b="0" i="0" u="none" strike="noStrike" kern="0" cap="none" spc="-18" normalizeH="0" baseline="0" noProof="0" dirty="0">
              <a:ln>
                <a:noFill/>
              </a:ln>
              <a:solidFill>
                <a:srgbClr val="FFFFFF"/>
              </a:solidFill>
              <a:effectLst/>
              <a:uLnTx/>
              <a:uFillTx/>
              <a:latin typeface="Readex Pro Light" pitchFamily="2" charset="-78"/>
              <a:cs typeface="Readex Pro Light" pitchFamily="2" charset="-78"/>
              <a:sym typeface="Lama Sans Regular"/>
            </a:endParaRPr>
          </a:p>
        </p:txBody>
      </p:sp>
      <p:sp>
        <p:nvSpPr>
          <p:cNvPr id="64" name="Line">
            <a:extLst>
              <a:ext uri="{FF2B5EF4-FFF2-40B4-BE49-F238E27FC236}">
                <a16:creationId xmlns:a16="http://schemas.microsoft.com/office/drawing/2014/main" id="{E2A4EA29-87E8-D261-553F-EB0B32663CBE}"/>
              </a:ext>
            </a:extLst>
          </p:cNvPr>
          <p:cNvSpPr/>
          <p:nvPr userDrawn="1"/>
        </p:nvSpPr>
        <p:spPr>
          <a:xfrm>
            <a:off x="495300" y="6369050"/>
            <a:ext cx="11201401" cy="0"/>
          </a:xfrm>
          <a:prstGeom prst="line">
            <a:avLst/>
          </a:prstGeom>
          <a:ln w="9525">
            <a:solidFill>
              <a:srgbClr val="FFFFFF"/>
            </a:solidFill>
            <a:miter lim="400000"/>
          </a:ln>
        </p:spPr>
        <p:txBody>
          <a:bodyPr lIns="25400" tIns="25400" rIns="25400" bIns="25400" anchor="ctr"/>
          <a:lstStyle/>
          <a:p>
            <a:endParaRPr sz="900">
              <a:solidFill>
                <a:srgbClr val="FFFFFF"/>
              </a:solidFill>
              <a:latin typeface="Lama Sans Bold"/>
              <a:cs typeface="Lama Sans Bold"/>
            </a:endParaRPr>
          </a:p>
        </p:txBody>
      </p:sp>
      <p:sp>
        <p:nvSpPr>
          <p:cNvPr id="4" name="Text Placeholder 6">
            <a:extLst>
              <a:ext uri="{FF2B5EF4-FFF2-40B4-BE49-F238E27FC236}">
                <a16:creationId xmlns:a16="http://schemas.microsoft.com/office/drawing/2014/main" id="{A6B3A694-C964-6CBF-AC57-7755C4F4F3CE}"/>
              </a:ext>
            </a:extLst>
          </p:cNvPr>
          <p:cNvSpPr>
            <a:spLocks noGrp="1"/>
          </p:cNvSpPr>
          <p:nvPr>
            <p:ph type="body" sz="quarter" idx="10" hasCustomPrompt="1"/>
          </p:nvPr>
        </p:nvSpPr>
        <p:spPr>
          <a:xfrm>
            <a:off x="388714" y="317117"/>
            <a:ext cx="3821336" cy="273434"/>
          </a:xfrm>
        </p:spPr>
        <p:txBody>
          <a:bodyPr>
            <a:noAutofit/>
          </a:bodyPr>
          <a:lstStyle>
            <a:lvl1pPr marL="0" indent="0">
              <a:buNone/>
              <a:defRPr sz="900">
                <a:solidFill>
                  <a:srgbClr val="FFFFFF"/>
                </a:solidFill>
              </a:defRPr>
            </a:lvl1pPr>
          </a:lstStyle>
          <a:p>
            <a:pPr lvl="0"/>
            <a:r>
              <a:rPr lang="ar-SA" dirty="0"/>
              <a:t>عنوان العرض التقديمي</a:t>
            </a:r>
          </a:p>
        </p:txBody>
      </p:sp>
      <p:pic>
        <p:nvPicPr>
          <p:cNvPr id="2" name="Graphic 1">
            <a:extLst>
              <a:ext uri="{FF2B5EF4-FFF2-40B4-BE49-F238E27FC236}">
                <a16:creationId xmlns:a16="http://schemas.microsoft.com/office/drawing/2014/main" id="{76446BAD-2510-F2C9-B317-98B2313177D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35367" y="352060"/>
            <a:ext cx="1380744" cy="467855"/>
          </a:xfrm>
          <a:prstGeom prst="rect">
            <a:avLst/>
          </a:prstGeom>
        </p:spPr>
      </p:pic>
      <p:sp>
        <p:nvSpPr>
          <p:cNvPr id="7" name="عنوان جانبي">
            <a:extLst>
              <a:ext uri="{FF2B5EF4-FFF2-40B4-BE49-F238E27FC236}">
                <a16:creationId xmlns:a16="http://schemas.microsoft.com/office/drawing/2014/main" id="{DA3986A8-69E7-A0D6-E054-F8FB67304C0C}"/>
              </a:ext>
            </a:extLst>
          </p:cNvPr>
          <p:cNvSpPr txBox="1">
            <a:spLocks noGrp="1"/>
          </p:cNvSpPr>
          <p:nvPr>
            <p:ph type="body" sz="quarter" idx="21" hasCustomPrompt="1"/>
          </p:nvPr>
        </p:nvSpPr>
        <p:spPr>
          <a:xfrm>
            <a:off x="4295663" y="3429000"/>
            <a:ext cx="6667197" cy="718145"/>
          </a:xfrm>
          <a:prstGeom prst="rect">
            <a:avLst/>
          </a:prstGeom>
        </p:spPr>
        <p:txBody>
          <a:bodyPr anchor="ctr">
            <a:spAutoFit/>
          </a:bodyPr>
          <a:lstStyle>
            <a:lvl1pPr marL="0" indent="0" algn="r" defTabSz="412750" rtl="1">
              <a:lnSpc>
                <a:spcPct val="100000"/>
              </a:lnSpc>
              <a:spcBef>
                <a:spcPts val="0"/>
              </a:spcBef>
              <a:buSzTx/>
              <a:buNone/>
              <a:defRPr sz="4000">
                <a:solidFill>
                  <a:srgbClr val="FFFFFF"/>
                </a:solidFill>
                <a:latin typeface="Readex Pro SemiBold" pitchFamily="2" charset="-78"/>
                <a:ea typeface="+mn-ea"/>
                <a:cs typeface="Readex Pro SemiBold" pitchFamily="2" charset="-78"/>
                <a:sym typeface="Lama Sans Bold"/>
              </a:defRPr>
            </a:lvl1pPr>
          </a:lstStyle>
          <a:p>
            <a:r>
              <a:rPr dirty="0" err="1"/>
              <a:t>عنوان</a:t>
            </a:r>
            <a:r>
              <a:rPr dirty="0"/>
              <a:t> </a:t>
            </a:r>
            <a:r>
              <a:rPr dirty="0" err="1"/>
              <a:t>جانبي</a:t>
            </a:r>
            <a:r>
              <a:rPr lang="ar-SA" dirty="0"/>
              <a:t> "غلاف داخلي"</a:t>
            </a:r>
            <a:endParaRPr dirty="0"/>
          </a:p>
        </p:txBody>
      </p:sp>
    </p:spTree>
    <p:extLst>
      <p:ext uri="{BB962C8B-B14F-4D97-AF65-F5344CB8AC3E}">
        <p14:creationId xmlns:p14="http://schemas.microsoft.com/office/powerpoint/2010/main" val="39516898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1_Title and Content">
    <p:bg>
      <p:bgPr>
        <a:solidFill>
          <a:srgbClr val="182750"/>
        </a:solidFill>
        <a:effectLst/>
      </p:bgPr>
    </p:bg>
    <p:spTree>
      <p:nvGrpSpPr>
        <p:cNvPr id="1" name=""/>
        <p:cNvGrpSpPr/>
        <p:nvPr/>
      </p:nvGrpSpPr>
      <p:grpSpPr>
        <a:xfrm>
          <a:off x="0" y="0"/>
          <a:ext cx="0" cy="0"/>
          <a:chOff x="0" y="0"/>
          <a:chExt cx="0" cy="0"/>
        </a:xfrm>
      </p:grpSpPr>
      <p:sp>
        <p:nvSpPr>
          <p:cNvPr id="62" name="Slide Number">
            <a:extLst>
              <a:ext uri="{FF2B5EF4-FFF2-40B4-BE49-F238E27FC236}">
                <a16:creationId xmlns:a16="http://schemas.microsoft.com/office/drawing/2014/main" id="{1B16B6EC-3CFD-D7FE-4FB1-E9560356129B}"/>
              </a:ext>
            </a:extLst>
          </p:cNvPr>
          <p:cNvSpPr txBox="1">
            <a:spLocks/>
          </p:cNvSpPr>
          <p:nvPr userDrawn="1"/>
        </p:nvSpPr>
        <p:spPr>
          <a:xfrm>
            <a:off x="490607" y="6405454"/>
            <a:ext cx="245260" cy="241092"/>
          </a:xfrm>
          <a:prstGeom prst="rect">
            <a:avLst/>
          </a:prstGeom>
          <a:ln w="12700">
            <a:miter lim="400000"/>
          </a:ln>
        </p:spPr>
        <p:txBody>
          <a:bodyPr wrap="none" lIns="50800" tIns="50800" rIns="50800" bIns="50800" anchor="b">
            <a:spAutoFit/>
          </a:bodyPr>
          <a:lstStyle>
            <a:defPPr>
              <a:defRPr lang="en-SA"/>
            </a:defPPr>
            <a:lvl1pPr marL="0" algn="l" defTabSz="292100" rtl="0" eaLnBrk="1" latinLnBrk="0" hangingPunct="1">
              <a:defRPr sz="900" kern="1200">
                <a:solidFill>
                  <a:srgbClr val="00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6CB4B4D-7CA3-9044-876B-883B54F8677D}" type="slidenum">
              <a:rPr lang="en-GB" smtClean="0">
                <a:solidFill>
                  <a:srgbClr val="FFFFFF"/>
                </a:solidFill>
                <a:latin typeface="Readex Pro Light" pitchFamily="2" charset="-78"/>
                <a:cs typeface="Readex Pro Light" pitchFamily="2" charset="-78"/>
              </a:rPr>
              <a:pPr/>
              <a:t>‹#›</a:t>
            </a:fld>
            <a:endParaRPr lang="en-GB" dirty="0">
              <a:solidFill>
                <a:srgbClr val="FFFFFF"/>
              </a:solidFill>
              <a:latin typeface="Readex Pro Light" pitchFamily="2" charset="-78"/>
              <a:cs typeface="Readex Pro Light" pitchFamily="2" charset="-78"/>
            </a:endParaRPr>
          </a:p>
        </p:txBody>
      </p:sp>
      <p:sp>
        <p:nvSpPr>
          <p:cNvPr id="63" name="March 2024">
            <a:extLst>
              <a:ext uri="{FF2B5EF4-FFF2-40B4-BE49-F238E27FC236}">
                <a16:creationId xmlns:a16="http://schemas.microsoft.com/office/drawing/2014/main" id="{BA67D47E-B6EF-B3E1-4C75-7E972DE8B72F}"/>
              </a:ext>
            </a:extLst>
          </p:cNvPr>
          <p:cNvSpPr txBox="1">
            <a:spLocks/>
          </p:cNvSpPr>
          <p:nvPr userDrawn="1"/>
        </p:nvSpPr>
        <p:spPr>
          <a:xfrm>
            <a:off x="10235367" y="6502035"/>
            <a:ext cx="1454986" cy="20557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oAutofit/>
          </a:bodyPr>
          <a:lstStyle>
            <a:lvl1pPr marL="0" marR="0" indent="0" algn="r" defTabSz="1219169" rtl="1" latinLnBrk="0">
              <a:lnSpc>
                <a:spcPct val="100000"/>
              </a:lnSpc>
              <a:spcBef>
                <a:spcPts val="0"/>
              </a:spcBef>
              <a:spcAft>
                <a:spcPts val="0"/>
              </a:spcAft>
              <a:buClrTx/>
              <a:buSzTx/>
              <a:buFontTx/>
              <a:buNone/>
              <a:tabLst/>
              <a:defRPr sz="900" b="0" i="0" u="none" strike="noStrike" cap="none" spc="-18" baseline="0">
                <a:solidFill>
                  <a:srgbClr val="000000"/>
                </a:solidFill>
                <a:uFillTx/>
                <a:latin typeface="Lama Sans Regular"/>
                <a:ea typeface="Lama Sans Regular"/>
                <a:cs typeface="Lama Sans Regular"/>
                <a:sym typeface="Lama Sans Regular"/>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9pPr>
          </a:lstStyle>
          <a:p>
            <a:pPr marL="0" marR="0" lvl="0" indent="0" algn="r" defTabSz="1219169" rtl="1" eaLnBrk="1" fontAlgn="auto" latinLnBrk="0" hangingPunct="1">
              <a:lnSpc>
                <a:spcPct val="100000"/>
              </a:lnSpc>
              <a:spcBef>
                <a:spcPts val="0"/>
              </a:spcBef>
              <a:spcAft>
                <a:spcPts val="0"/>
              </a:spcAft>
              <a:buClrTx/>
              <a:buSzTx/>
              <a:buFontTx/>
              <a:buNone/>
              <a:tabLst/>
              <a:defRPr/>
            </a:pPr>
            <a:r>
              <a:rPr kumimoji="0" lang="ar-SA" sz="900" b="0" i="0" u="none" strike="noStrike" kern="0" cap="none" spc="-18" normalizeH="0" baseline="0" noProof="0" dirty="0">
                <a:ln>
                  <a:noFill/>
                </a:ln>
                <a:solidFill>
                  <a:srgbClr val="FFFFFF"/>
                </a:solidFill>
                <a:effectLst/>
                <a:uLnTx/>
                <a:uFillTx/>
                <a:latin typeface="Readex Pro Light" pitchFamily="2" charset="-78"/>
                <a:cs typeface="Readex Pro Light" pitchFamily="2" charset="-78"/>
                <a:sym typeface="Lama Sans Regular"/>
              </a:rPr>
              <a:t>2025</a:t>
            </a:r>
            <a:endParaRPr kumimoji="0" lang="en-GB" sz="900" b="0" i="0" u="none" strike="noStrike" kern="0" cap="none" spc="-18" normalizeH="0" baseline="0" noProof="0" dirty="0">
              <a:ln>
                <a:noFill/>
              </a:ln>
              <a:solidFill>
                <a:srgbClr val="FFFFFF"/>
              </a:solidFill>
              <a:effectLst/>
              <a:uLnTx/>
              <a:uFillTx/>
              <a:latin typeface="Readex Pro Light" pitchFamily="2" charset="-78"/>
              <a:cs typeface="Readex Pro Light" pitchFamily="2" charset="-78"/>
              <a:sym typeface="Lama Sans Regular"/>
            </a:endParaRPr>
          </a:p>
        </p:txBody>
      </p:sp>
      <p:sp>
        <p:nvSpPr>
          <p:cNvPr id="64" name="Line">
            <a:extLst>
              <a:ext uri="{FF2B5EF4-FFF2-40B4-BE49-F238E27FC236}">
                <a16:creationId xmlns:a16="http://schemas.microsoft.com/office/drawing/2014/main" id="{E2A4EA29-87E8-D261-553F-EB0B32663CBE}"/>
              </a:ext>
            </a:extLst>
          </p:cNvPr>
          <p:cNvSpPr/>
          <p:nvPr userDrawn="1"/>
        </p:nvSpPr>
        <p:spPr>
          <a:xfrm>
            <a:off x="495300" y="6369050"/>
            <a:ext cx="11201401" cy="0"/>
          </a:xfrm>
          <a:prstGeom prst="line">
            <a:avLst/>
          </a:prstGeom>
          <a:ln w="9525">
            <a:solidFill>
              <a:srgbClr val="FFFFFF"/>
            </a:solidFill>
            <a:miter lim="400000"/>
          </a:ln>
        </p:spPr>
        <p:txBody>
          <a:bodyPr lIns="25400" tIns="25400" rIns="25400" bIns="25400" anchor="ctr"/>
          <a:lstStyle/>
          <a:p>
            <a:endParaRPr sz="900">
              <a:solidFill>
                <a:srgbClr val="FFFFFF"/>
              </a:solidFill>
              <a:latin typeface="Lama Sans Bold"/>
              <a:cs typeface="Lama Sans Bold"/>
            </a:endParaRPr>
          </a:p>
        </p:txBody>
      </p:sp>
      <p:sp>
        <p:nvSpPr>
          <p:cNvPr id="4" name="Text Placeholder 6">
            <a:extLst>
              <a:ext uri="{FF2B5EF4-FFF2-40B4-BE49-F238E27FC236}">
                <a16:creationId xmlns:a16="http://schemas.microsoft.com/office/drawing/2014/main" id="{A6B3A694-C964-6CBF-AC57-7755C4F4F3CE}"/>
              </a:ext>
            </a:extLst>
          </p:cNvPr>
          <p:cNvSpPr>
            <a:spLocks noGrp="1"/>
          </p:cNvSpPr>
          <p:nvPr>
            <p:ph type="body" sz="quarter" idx="10" hasCustomPrompt="1"/>
          </p:nvPr>
        </p:nvSpPr>
        <p:spPr>
          <a:xfrm>
            <a:off x="388714" y="317117"/>
            <a:ext cx="3821336" cy="273434"/>
          </a:xfrm>
        </p:spPr>
        <p:txBody>
          <a:bodyPr>
            <a:noAutofit/>
          </a:bodyPr>
          <a:lstStyle>
            <a:lvl1pPr marL="0" indent="0">
              <a:buNone/>
              <a:defRPr sz="900">
                <a:solidFill>
                  <a:srgbClr val="FFFFFF"/>
                </a:solidFill>
              </a:defRPr>
            </a:lvl1pPr>
          </a:lstStyle>
          <a:p>
            <a:pPr lvl="0"/>
            <a:r>
              <a:rPr lang="ar-SA" dirty="0"/>
              <a:t>عنوان العرض التقديمي</a:t>
            </a:r>
          </a:p>
        </p:txBody>
      </p:sp>
      <p:pic>
        <p:nvPicPr>
          <p:cNvPr id="2" name="Graphic 1">
            <a:extLst>
              <a:ext uri="{FF2B5EF4-FFF2-40B4-BE49-F238E27FC236}">
                <a16:creationId xmlns:a16="http://schemas.microsoft.com/office/drawing/2014/main" id="{76446BAD-2510-F2C9-B317-98B2313177D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35367" y="352060"/>
            <a:ext cx="1380744" cy="467855"/>
          </a:xfrm>
          <a:prstGeom prst="rect">
            <a:avLst/>
          </a:prstGeom>
        </p:spPr>
      </p:pic>
      <p:sp>
        <p:nvSpPr>
          <p:cNvPr id="7" name="عنوان جانبي">
            <a:extLst>
              <a:ext uri="{FF2B5EF4-FFF2-40B4-BE49-F238E27FC236}">
                <a16:creationId xmlns:a16="http://schemas.microsoft.com/office/drawing/2014/main" id="{DA3986A8-69E7-A0D6-E054-F8FB67304C0C}"/>
              </a:ext>
            </a:extLst>
          </p:cNvPr>
          <p:cNvSpPr txBox="1">
            <a:spLocks noGrp="1"/>
          </p:cNvSpPr>
          <p:nvPr>
            <p:ph type="body" sz="quarter" idx="21" hasCustomPrompt="1"/>
          </p:nvPr>
        </p:nvSpPr>
        <p:spPr>
          <a:xfrm>
            <a:off x="2762401" y="3069927"/>
            <a:ext cx="6667197" cy="718145"/>
          </a:xfrm>
          <a:prstGeom prst="rect">
            <a:avLst/>
          </a:prstGeom>
        </p:spPr>
        <p:txBody>
          <a:bodyPr anchor="ctr">
            <a:spAutoFit/>
          </a:bodyPr>
          <a:lstStyle>
            <a:lvl1pPr marL="0" indent="0" algn="ctr" defTabSz="412750" rtl="1">
              <a:lnSpc>
                <a:spcPct val="100000"/>
              </a:lnSpc>
              <a:spcBef>
                <a:spcPts val="0"/>
              </a:spcBef>
              <a:buSzTx/>
              <a:buNone/>
              <a:defRPr sz="4000">
                <a:solidFill>
                  <a:srgbClr val="FFFFFF"/>
                </a:solidFill>
                <a:latin typeface="Readex Pro SemiBold" pitchFamily="2" charset="-78"/>
                <a:ea typeface="+mn-ea"/>
                <a:cs typeface="Readex Pro SemiBold" pitchFamily="2" charset="-78"/>
                <a:sym typeface="Lama Sans Bold"/>
              </a:defRPr>
            </a:lvl1pPr>
          </a:lstStyle>
          <a:p>
            <a:r>
              <a:rPr dirty="0" err="1"/>
              <a:t>عنوان</a:t>
            </a:r>
            <a:r>
              <a:rPr dirty="0"/>
              <a:t> </a:t>
            </a:r>
            <a:r>
              <a:rPr dirty="0" err="1"/>
              <a:t>جانبي</a:t>
            </a:r>
            <a:r>
              <a:rPr lang="ar-SA" dirty="0"/>
              <a:t> "غلاف داخلي"</a:t>
            </a:r>
            <a:endParaRPr dirty="0"/>
          </a:p>
        </p:txBody>
      </p:sp>
      <p:pic>
        <p:nvPicPr>
          <p:cNvPr id="5" name="Picture 4">
            <a:extLst>
              <a:ext uri="{FF2B5EF4-FFF2-40B4-BE49-F238E27FC236}">
                <a16:creationId xmlns:a16="http://schemas.microsoft.com/office/drawing/2014/main" id="{C5A8DE86-CFEF-3262-812E-063E71D30A92}"/>
              </a:ext>
            </a:extLst>
          </p:cNvPr>
          <p:cNvPicPr>
            <a:picLocks noChangeAspect="1"/>
          </p:cNvPicPr>
          <p:nvPr userDrawn="1"/>
        </p:nvPicPr>
        <p:blipFill>
          <a:blip r:embed="rId3"/>
          <a:stretch>
            <a:fillRect/>
          </a:stretch>
        </p:blipFill>
        <p:spPr>
          <a:xfrm>
            <a:off x="8940801" y="4688413"/>
            <a:ext cx="3251199" cy="2169587"/>
          </a:xfrm>
          <a:prstGeom prst="rect">
            <a:avLst/>
          </a:prstGeom>
        </p:spPr>
      </p:pic>
    </p:spTree>
    <p:extLst>
      <p:ext uri="{BB962C8B-B14F-4D97-AF65-F5344CB8AC3E}">
        <p14:creationId xmlns:p14="http://schemas.microsoft.com/office/powerpoint/2010/main" val="18598264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B4E7F302-CF06-92B6-BA0F-804F78D513A5}"/>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13722" t="8660" r="7514" b="33175"/>
          <a:stretch/>
        </p:blipFill>
        <p:spPr>
          <a:xfrm>
            <a:off x="0" y="0"/>
            <a:ext cx="12192000" cy="6858000"/>
          </a:xfrm>
          <a:prstGeom prst="rect">
            <a:avLst/>
          </a:prstGeom>
        </p:spPr>
      </p:pic>
      <p:sp>
        <p:nvSpPr>
          <p:cNvPr id="4" name="Slide Number">
            <a:extLst>
              <a:ext uri="{FF2B5EF4-FFF2-40B4-BE49-F238E27FC236}">
                <a16:creationId xmlns:a16="http://schemas.microsoft.com/office/drawing/2014/main" id="{65DFA66D-CAD1-D97D-8184-61766DC7498E}"/>
              </a:ext>
            </a:extLst>
          </p:cNvPr>
          <p:cNvSpPr txBox="1">
            <a:spLocks/>
          </p:cNvSpPr>
          <p:nvPr userDrawn="1"/>
        </p:nvSpPr>
        <p:spPr>
          <a:xfrm>
            <a:off x="490607" y="6405454"/>
            <a:ext cx="245260" cy="241092"/>
          </a:xfrm>
          <a:prstGeom prst="rect">
            <a:avLst/>
          </a:prstGeom>
          <a:ln w="12700">
            <a:miter lim="400000"/>
          </a:ln>
        </p:spPr>
        <p:txBody>
          <a:bodyPr wrap="none" lIns="50800" tIns="50800" rIns="50800" bIns="50800" anchor="b">
            <a:spAutoFit/>
          </a:bodyPr>
          <a:lstStyle>
            <a:defPPr>
              <a:defRPr lang="en-SA"/>
            </a:defPPr>
            <a:lvl1pPr marL="0" algn="l" defTabSz="292100" rtl="0" eaLnBrk="1" latinLnBrk="0" hangingPunct="1">
              <a:defRPr sz="900" kern="1200">
                <a:solidFill>
                  <a:srgbClr val="00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6CB4B4D-7CA3-9044-876B-883B54F8677D}" type="slidenum">
              <a:rPr lang="en-GB" smtClean="0">
                <a:solidFill>
                  <a:srgbClr val="FFFFFF"/>
                </a:solidFill>
                <a:latin typeface="Readex Pro Light" pitchFamily="2" charset="-78"/>
                <a:cs typeface="Readex Pro Light" pitchFamily="2" charset="-78"/>
              </a:rPr>
              <a:pPr/>
              <a:t>‹#›</a:t>
            </a:fld>
            <a:endParaRPr lang="en-GB" dirty="0">
              <a:solidFill>
                <a:srgbClr val="FFFFFF"/>
              </a:solidFill>
              <a:latin typeface="Readex Pro Light" pitchFamily="2" charset="-78"/>
              <a:cs typeface="Readex Pro Light" pitchFamily="2" charset="-78"/>
            </a:endParaRPr>
          </a:p>
        </p:txBody>
      </p:sp>
      <p:sp>
        <p:nvSpPr>
          <p:cNvPr id="5" name="March 2024">
            <a:extLst>
              <a:ext uri="{FF2B5EF4-FFF2-40B4-BE49-F238E27FC236}">
                <a16:creationId xmlns:a16="http://schemas.microsoft.com/office/drawing/2014/main" id="{4E5F312B-C904-0AA4-E1AC-4FFC89C38C83}"/>
              </a:ext>
            </a:extLst>
          </p:cNvPr>
          <p:cNvSpPr txBox="1">
            <a:spLocks/>
          </p:cNvSpPr>
          <p:nvPr userDrawn="1"/>
        </p:nvSpPr>
        <p:spPr>
          <a:xfrm>
            <a:off x="10235367" y="6502035"/>
            <a:ext cx="1454986" cy="2055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Autofit/>
          </a:bodyPr>
          <a:lstStyle>
            <a:lvl1pPr marL="0" marR="0" indent="0" algn="r" defTabSz="1219169" rtl="1" latinLnBrk="0">
              <a:lnSpc>
                <a:spcPct val="100000"/>
              </a:lnSpc>
              <a:spcBef>
                <a:spcPts val="0"/>
              </a:spcBef>
              <a:spcAft>
                <a:spcPts val="0"/>
              </a:spcAft>
              <a:buClrTx/>
              <a:buSzTx/>
              <a:buFontTx/>
              <a:buNone/>
              <a:tabLst/>
              <a:defRPr sz="900" b="0" i="0" u="none" strike="noStrike" cap="none" spc="-18" baseline="0">
                <a:solidFill>
                  <a:srgbClr val="000000"/>
                </a:solidFill>
                <a:uFillTx/>
                <a:latin typeface="Lama Sans Regular"/>
                <a:ea typeface="Lama Sans Regular"/>
                <a:cs typeface="Lama Sans Regular"/>
                <a:sym typeface="Lama Sans Regular"/>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9pPr>
          </a:lstStyle>
          <a:p>
            <a:pPr marL="0" marR="0" lvl="0" indent="0" algn="r" defTabSz="1219169" rtl="1" eaLnBrk="1" fontAlgn="auto" latinLnBrk="0" hangingPunct="1">
              <a:lnSpc>
                <a:spcPct val="100000"/>
              </a:lnSpc>
              <a:spcBef>
                <a:spcPts val="0"/>
              </a:spcBef>
              <a:spcAft>
                <a:spcPts val="0"/>
              </a:spcAft>
              <a:buClrTx/>
              <a:buSzTx/>
              <a:buFontTx/>
              <a:buNone/>
              <a:tabLst/>
              <a:defRPr/>
            </a:pPr>
            <a:r>
              <a:rPr kumimoji="0" lang="ar-SA" sz="900" b="0" i="0" u="none" strike="noStrike" kern="0" cap="none" spc="-18" normalizeH="0" baseline="0" noProof="0" dirty="0">
                <a:ln>
                  <a:noFill/>
                </a:ln>
                <a:solidFill>
                  <a:srgbClr val="FFFFFF"/>
                </a:solidFill>
                <a:effectLst/>
                <a:uLnTx/>
                <a:uFillTx/>
                <a:latin typeface="Readex Pro Light" pitchFamily="2" charset="-78"/>
                <a:cs typeface="Readex Pro Light" pitchFamily="2" charset="-78"/>
                <a:sym typeface="Lama Sans Regular"/>
              </a:rPr>
              <a:t>2025</a:t>
            </a:r>
            <a:endParaRPr kumimoji="0" lang="en-GB" sz="900" b="0" i="0" u="none" strike="noStrike" kern="0" cap="none" spc="-18" normalizeH="0" baseline="0" noProof="0" dirty="0">
              <a:ln>
                <a:noFill/>
              </a:ln>
              <a:solidFill>
                <a:srgbClr val="FFFFFF"/>
              </a:solidFill>
              <a:effectLst/>
              <a:uLnTx/>
              <a:uFillTx/>
              <a:latin typeface="Readex Pro Light" pitchFamily="2" charset="-78"/>
              <a:cs typeface="Readex Pro Light" pitchFamily="2" charset="-78"/>
              <a:sym typeface="Lama Sans Regular"/>
            </a:endParaRPr>
          </a:p>
        </p:txBody>
      </p:sp>
      <p:sp>
        <p:nvSpPr>
          <p:cNvPr id="6" name="Line">
            <a:extLst>
              <a:ext uri="{FF2B5EF4-FFF2-40B4-BE49-F238E27FC236}">
                <a16:creationId xmlns:a16="http://schemas.microsoft.com/office/drawing/2014/main" id="{B7677E03-B3C3-829B-942D-909787C2AE2D}"/>
              </a:ext>
            </a:extLst>
          </p:cNvPr>
          <p:cNvSpPr/>
          <p:nvPr userDrawn="1"/>
        </p:nvSpPr>
        <p:spPr>
          <a:xfrm>
            <a:off x="495300" y="6369050"/>
            <a:ext cx="11201401" cy="0"/>
          </a:xfrm>
          <a:prstGeom prst="line">
            <a:avLst/>
          </a:prstGeom>
          <a:ln w="9525">
            <a:solidFill>
              <a:srgbClr val="FFFFFF"/>
            </a:solidFill>
            <a:miter lim="400000"/>
          </a:ln>
        </p:spPr>
        <p:txBody>
          <a:bodyPr lIns="25400" tIns="25400" rIns="25400" bIns="25400" anchor="ctr"/>
          <a:lstStyle/>
          <a:p>
            <a:endParaRPr sz="900">
              <a:solidFill>
                <a:srgbClr val="FFFFFF"/>
              </a:solidFill>
              <a:latin typeface="Lama Sans Bold"/>
              <a:cs typeface="Lama Sans Bold"/>
            </a:endParaRPr>
          </a:p>
        </p:txBody>
      </p:sp>
      <p:sp>
        <p:nvSpPr>
          <p:cNvPr id="9" name="Text Placeholder 6">
            <a:extLst>
              <a:ext uri="{FF2B5EF4-FFF2-40B4-BE49-F238E27FC236}">
                <a16:creationId xmlns:a16="http://schemas.microsoft.com/office/drawing/2014/main" id="{029DF4AC-304A-5E94-32FB-2D8DA8FE49C6}"/>
              </a:ext>
            </a:extLst>
          </p:cNvPr>
          <p:cNvSpPr>
            <a:spLocks noGrp="1"/>
          </p:cNvSpPr>
          <p:nvPr>
            <p:ph type="body" sz="quarter" idx="10" hasCustomPrompt="1"/>
          </p:nvPr>
        </p:nvSpPr>
        <p:spPr>
          <a:xfrm>
            <a:off x="388714" y="317117"/>
            <a:ext cx="3821336" cy="273434"/>
          </a:xfrm>
        </p:spPr>
        <p:txBody>
          <a:bodyPr>
            <a:noAutofit/>
          </a:bodyPr>
          <a:lstStyle>
            <a:lvl1pPr marL="0" indent="0">
              <a:buNone/>
              <a:defRPr sz="900">
                <a:solidFill>
                  <a:srgbClr val="FFFFFF"/>
                </a:solidFill>
              </a:defRPr>
            </a:lvl1pPr>
          </a:lstStyle>
          <a:p>
            <a:pPr lvl="0"/>
            <a:r>
              <a:rPr lang="ar-SA" dirty="0"/>
              <a:t>عنوان العرض التقديمي</a:t>
            </a:r>
          </a:p>
        </p:txBody>
      </p:sp>
      <p:pic>
        <p:nvPicPr>
          <p:cNvPr id="3" name="Graphic 2">
            <a:extLst>
              <a:ext uri="{FF2B5EF4-FFF2-40B4-BE49-F238E27FC236}">
                <a16:creationId xmlns:a16="http://schemas.microsoft.com/office/drawing/2014/main" id="{A011106B-077C-53B7-48FB-8A7408E412A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35367" y="352060"/>
            <a:ext cx="1380744" cy="467855"/>
          </a:xfrm>
          <a:prstGeom prst="rect">
            <a:avLst/>
          </a:prstGeom>
        </p:spPr>
      </p:pic>
    </p:spTree>
    <p:extLst>
      <p:ext uri="{BB962C8B-B14F-4D97-AF65-F5344CB8AC3E}">
        <p14:creationId xmlns:p14="http://schemas.microsoft.com/office/powerpoint/2010/main" val="5613687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المعهد الوطني للتطوير المهني التعليمي">
    <p:bg>
      <p:bgPr>
        <a:solidFill>
          <a:srgbClr val="000000"/>
        </a:solidFill>
        <a:effectLst/>
      </p:bgPr>
    </p:bg>
    <p:spTree>
      <p:nvGrpSpPr>
        <p:cNvPr id="1" name=""/>
        <p:cNvGrpSpPr/>
        <p:nvPr/>
      </p:nvGrpSpPr>
      <p:grpSpPr>
        <a:xfrm>
          <a:off x="0" y="0"/>
          <a:ext cx="0" cy="0"/>
          <a:chOff x="0" y="0"/>
          <a:chExt cx="0" cy="0"/>
        </a:xfrm>
      </p:grpSpPr>
      <p:pic>
        <p:nvPicPr>
          <p:cNvPr id="37" name="Mualimna_powerpoint_BG-18.jpg" descr="Mualimna_powerpoint_BG-18.jpg"/>
          <p:cNvPicPr>
            <a:picLocks noChangeAspect="1"/>
          </p:cNvPicPr>
          <p:nvPr userDrawn="1"/>
        </p:nvPicPr>
        <p:blipFill>
          <a:blip r:embed="rId2"/>
          <a:stretch>
            <a:fillRect/>
          </a:stretch>
        </p:blipFill>
        <p:spPr>
          <a:xfrm>
            <a:off x="0" y="0"/>
            <a:ext cx="12192001" cy="6858001"/>
          </a:xfrm>
          <a:prstGeom prst="rect">
            <a:avLst/>
          </a:prstGeom>
          <a:ln w="12700">
            <a:miter lim="400000"/>
          </a:ln>
        </p:spPr>
      </p:pic>
      <p:sp>
        <p:nvSpPr>
          <p:cNvPr id="38" name="عنوان جانبي"/>
          <p:cNvSpPr txBox="1">
            <a:spLocks noGrp="1"/>
          </p:cNvSpPr>
          <p:nvPr>
            <p:ph type="body" sz="quarter" idx="21" hasCustomPrompt="1"/>
          </p:nvPr>
        </p:nvSpPr>
        <p:spPr>
          <a:xfrm>
            <a:off x="2762402" y="3135257"/>
            <a:ext cx="6667197" cy="718145"/>
          </a:xfrm>
          <a:prstGeom prst="rect">
            <a:avLst/>
          </a:prstGeom>
        </p:spPr>
        <p:txBody>
          <a:bodyPr anchor="ctr">
            <a:spAutoFit/>
          </a:bodyPr>
          <a:lstStyle>
            <a:lvl1pPr marL="0" indent="0" algn="ctr" defTabSz="412750" rtl="1">
              <a:lnSpc>
                <a:spcPct val="100000"/>
              </a:lnSpc>
              <a:spcBef>
                <a:spcPts val="0"/>
              </a:spcBef>
              <a:buSzTx/>
              <a:buNone/>
              <a:defRPr sz="4000">
                <a:solidFill>
                  <a:srgbClr val="FFFFFF"/>
                </a:solidFill>
                <a:latin typeface="Readex Pro SemiBold" pitchFamily="2" charset="-78"/>
                <a:ea typeface="+mn-ea"/>
                <a:cs typeface="Readex Pro SemiBold" pitchFamily="2" charset="-78"/>
                <a:sym typeface="Lama Sans Bold"/>
              </a:defRPr>
            </a:lvl1pPr>
          </a:lstStyle>
          <a:p>
            <a:r>
              <a:rPr dirty="0" err="1"/>
              <a:t>عنوان</a:t>
            </a:r>
            <a:r>
              <a:rPr dirty="0"/>
              <a:t> </a:t>
            </a:r>
            <a:r>
              <a:rPr dirty="0" err="1"/>
              <a:t>جانبي</a:t>
            </a:r>
            <a:r>
              <a:rPr lang="ar-SA" dirty="0"/>
              <a:t> </a:t>
            </a:r>
            <a:endParaRPr dirty="0"/>
          </a:p>
        </p:txBody>
      </p:sp>
      <p:sp>
        <p:nvSpPr>
          <p:cNvPr id="3" name="Slide Number">
            <a:extLst>
              <a:ext uri="{FF2B5EF4-FFF2-40B4-BE49-F238E27FC236}">
                <a16:creationId xmlns:a16="http://schemas.microsoft.com/office/drawing/2014/main" id="{F2C03547-4E7E-BB85-0201-A3EA95AA6F37}"/>
              </a:ext>
            </a:extLst>
          </p:cNvPr>
          <p:cNvSpPr txBox="1">
            <a:spLocks/>
          </p:cNvSpPr>
          <p:nvPr userDrawn="1"/>
        </p:nvSpPr>
        <p:spPr>
          <a:xfrm>
            <a:off x="490607" y="6405454"/>
            <a:ext cx="245260" cy="241092"/>
          </a:xfrm>
          <a:prstGeom prst="rect">
            <a:avLst/>
          </a:prstGeom>
          <a:ln w="12700">
            <a:miter lim="400000"/>
          </a:ln>
        </p:spPr>
        <p:txBody>
          <a:bodyPr wrap="none" lIns="50800" tIns="50800" rIns="50800" bIns="50800" anchor="b">
            <a:spAutoFit/>
          </a:bodyPr>
          <a:lstStyle>
            <a:defPPr>
              <a:defRPr lang="en-SA"/>
            </a:defPPr>
            <a:lvl1pPr marL="0" algn="l" defTabSz="292100" rtl="0" eaLnBrk="1" latinLnBrk="0" hangingPunct="1">
              <a:defRPr sz="900" kern="1200">
                <a:solidFill>
                  <a:srgbClr val="00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6CB4B4D-7CA3-9044-876B-883B54F8677D}" type="slidenum">
              <a:rPr lang="en-GB" smtClean="0">
                <a:solidFill>
                  <a:srgbClr val="FFFFFF"/>
                </a:solidFill>
                <a:latin typeface="Readex Pro Light" pitchFamily="2" charset="-78"/>
                <a:cs typeface="Readex Pro Light" pitchFamily="2" charset="-78"/>
              </a:rPr>
              <a:pPr/>
              <a:t>‹#›</a:t>
            </a:fld>
            <a:endParaRPr lang="en-GB" dirty="0">
              <a:solidFill>
                <a:srgbClr val="FFFFFF"/>
              </a:solidFill>
              <a:latin typeface="Readex Pro Light" pitchFamily="2" charset="-78"/>
              <a:cs typeface="Readex Pro Light" pitchFamily="2" charset="-78"/>
            </a:endParaRPr>
          </a:p>
        </p:txBody>
      </p:sp>
      <p:sp>
        <p:nvSpPr>
          <p:cNvPr id="4" name="March 2024">
            <a:extLst>
              <a:ext uri="{FF2B5EF4-FFF2-40B4-BE49-F238E27FC236}">
                <a16:creationId xmlns:a16="http://schemas.microsoft.com/office/drawing/2014/main" id="{45FBC829-0BE4-59C2-DFE3-B0A7FC71AA6B}"/>
              </a:ext>
            </a:extLst>
          </p:cNvPr>
          <p:cNvSpPr txBox="1">
            <a:spLocks/>
          </p:cNvSpPr>
          <p:nvPr userDrawn="1"/>
        </p:nvSpPr>
        <p:spPr>
          <a:xfrm>
            <a:off x="10235367" y="6502035"/>
            <a:ext cx="1454986" cy="2055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Autofit/>
          </a:bodyPr>
          <a:lstStyle>
            <a:lvl1pPr marL="0" marR="0" indent="0" algn="r" defTabSz="1219169" rtl="1" latinLnBrk="0">
              <a:lnSpc>
                <a:spcPct val="100000"/>
              </a:lnSpc>
              <a:spcBef>
                <a:spcPts val="0"/>
              </a:spcBef>
              <a:spcAft>
                <a:spcPts val="0"/>
              </a:spcAft>
              <a:buClrTx/>
              <a:buSzTx/>
              <a:buFontTx/>
              <a:buNone/>
              <a:tabLst/>
              <a:defRPr sz="900" b="0" i="0" u="none" strike="noStrike" cap="none" spc="-18" baseline="0">
                <a:solidFill>
                  <a:srgbClr val="000000"/>
                </a:solidFill>
                <a:uFillTx/>
                <a:latin typeface="Lama Sans Regular"/>
                <a:ea typeface="Lama Sans Regular"/>
                <a:cs typeface="Lama Sans Regular"/>
                <a:sym typeface="Lama Sans Regular"/>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9pPr>
          </a:lstStyle>
          <a:p>
            <a:pPr marL="0" marR="0" lvl="0" indent="0" algn="r" defTabSz="1219169" rtl="1" eaLnBrk="1" fontAlgn="auto" latinLnBrk="0" hangingPunct="1">
              <a:lnSpc>
                <a:spcPct val="100000"/>
              </a:lnSpc>
              <a:spcBef>
                <a:spcPts val="0"/>
              </a:spcBef>
              <a:spcAft>
                <a:spcPts val="0"/>
              </a:spcAft>
              <a:buClrTx/>
              <a:buSzTx/>
              <a:buFontTx/>
              <a:buNone/>
              <a:tabLst/>
              <a:defRPr/>
            </a:pPr>
            <a:r>
              <a:rPr kumimoji="0" lang="ar-SA" sz="900" b="0" i="0" u="none" strike="noStrike" kern="0" cap="none" spc="-18" normalizeH="0" baseline="0" noProof="0" dirty="0">
                <a:ln>
                  <a:noFill/>
                </a:ln>
                <a:solidFill>
                  <a:srgbClr val="FFFFFF"/>
                </a:solidFill>
                <a:effectLst/>
                <a:uLnTx/>
                <a:uFillTx/>
                <a:latin typeface="Readex Pro Light" pitchFamily="2" charset="-78"/>
                <a:cs typeface="Readex Pro Light" pitchFamily="2" charset="-78"/>
                <a:sym typeface="Lama Sans Regular"/>
              </a:rPr>
              <a:t>2025</a:t>
            </a:r>
            <a:endParaRPr kumimoji="0" lang="en-GB" sz="900" b="0" i="0" u="none" strike="noStrike" kern="0" cap="none" spc="-18" normalizeH="0" baseline="0" noProof="0" dirty="0">
              <a:ln>
                <a:noFill/>
              </a:ln>
              <a:solidFill>
                <a:srgbClr val="FFFFFF"/>
              </a:solidFill>
              <a:effectLst/>
              <a:uLnTx/>
              <a:uFillTx/>
              <a:latin typeface="Readex Pro Light" pitchFamily="2" charset="-78"/>
              <a:cs typeface="Readex Pro Light" pitchFamily="2" charset="-78"/>
              <a:sym typeface="Lama Sans Regular"/>
            </a:endParaRPr>
          </a:p>
        </p:txBody>
      </p:sp>
      <p:sp>
        <p:nvSpPr>
          <p:cNvPr id="5" name="Line">
            <a:extLst>
              <a:ext uri="{FF2B5EF4-FFF2-40B4-BE49-F238E27FC236}">
                <a16:creationId xmlns:a16="http://schemas.microsoft.com/office/drawing/2014/main" id="{A5475E84-1DC1-68CB-1DBD-85581761471B}"/>
              </a:ext>
            </a:extLst>
          </p:cNvPr>
          <p:cNvSpPr/>
          <p:nvPr userDrawn="1"/>
        </p:nvSpPr>
        <p:spPr>
          <a:xfrm>
            <a:off x="495300" y="6369050"/>
            <a:ext cx="11201401" cy="0"/>
          </a:xfrm>
          <a:prstGeom prst="line">
            <a:avLst/>
          </a:prstGeom>
          <a:ln w="9525">
            <a:solidFill>
              <a:srgbClr val="FFFFFF"/>
            </a:solidFill>
            <a:miter lim="400000"/>
          </a:ln>
        </p:spPr>
        <p:txBody>
          <a:bodyPr lIns="25400" tIns="25400" rIns="25400" bIns="25400" anchor="ctr"/>
          <a:lstStyle/>
          <a:p>
            <a:endParaRPr sz="900">
              <a:solidFill>
                <a:srgbClr val="FFFFFF"/>
              </a:solidFill>
              <a:latin typeface="Lama Sans Bold"/>
              <a:cs typeface="Lama Sans Bold"/>
            </a:endParaRPr>
          </a:p>
        </p:txBody>
      </p:sp>
      <p:sp>
        <p:nvSpPr>
          <p:cNvPr id="8" name="Text Placeholder 6">
            <a:extLst>
              <a:ext uri="{FF2B5EF4-FFF2-40B4-BE49-F238E27FC236}">
                <a16:creationId xmlns:a16="http://schemas.microsoft.com/office/drawing/2014/main" id="{36F7D3B5-E083-66CA-60BE-50E26236323D}"/>
              </a:ext>
            </a:extLst>
          </p:cNvPr>
          <p:cNvSpPr>
            <a:spLocks noGrp="1"/>
          </p:cNvSpPr>
          <p:nvPr>
            <p:ph type="body" sz="quarter" idx="10" hasCustomPrompt="1"/>
          </p:nvPr>
        </p:nvSpPr>
        <p:spPr>
          <a:xfrm>
            <a:off x="388714" y="317117"/>
            <a:ext cx="3821336" cy="273434"/>
          </a:xfrm>
        </p:spPr>
        <p:txBody>
          <a:bodyPr>
            <a:noAutofit/>
          </a:bodyPr>
          <a:lstStyle>
            <a:lvl1pPr marL="0" indent="0">
              <a:buNone/>
              <a:defRPr sz="900">
                <a:solidFill>
                  <a:srgbClr val="FFFFFF"/>
                </a:solidFill>
              </a:defRPr>
            </a:lvl1pPr>
          </a:lstStyle>
          <a:p>
            <a:pPr lvl="0"/>
            <a:r>
              <a:rPr lang="ar-SA" dirty="0"/>
              <a:t>عنوان العرض التقديمي</a:t>
            </a:r>
          </a:p>
        </p:txBody>
      </p:sp>
      <p:pic>
        <p:nvPicPr>
          <p:cNvPr id="2" name="Graphic 1">
            <a:extLst>
              <a:ext uri="{FF2B5EF4-FFF2-40B4-BE49-F238E27FC236}">
                <a16:creationId xmlns:a16="http://schemas.microsoft.com/office/drawing/2014/main" id="{BB4C187B-664E-F68A-A8F8-59D4309323B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35367" y="352060"/>
            <a:ext cx="1380744" cy="467855"/>
          </a:xfrm>
          <a:prstGeom prst="rect">
            <a:avLst/>
          </a:prstGeom>
        </p:spPr>
      </p:pic>
    </p:spTree>
    <p:extLst>
      <p:ext uri="{BB962C8B-B14F-4D97-AF65-F5344CB8AC3E}">
        <p14:creationId xmlns:p14="http://schemas.microsoft.com/office/powerpoint/2010/main" val="39501925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Section teal">
    <p:bg>
      <p:bgPr>
        <a:solidFill>
          <a:srgbClr val="000000"/>
        </a:solidFill>
        <a:effectLst/>
      </p:bgPr>
    </p:bg>
    <p:spTree>
      <p:nvGrpSpPr>
        <p:cNvPr id="1" name=""/>
        <p:cNvGrpSpPr/>
        <p:nvPr/>
      </p:nvGrpSpPr>
      <p:grpSpPr>
        <a:xfrm>
          <a:off x="0" y="0"/>
          <a:ext cx="0" cy="0"/>
          <a:chOff x="0" y="0"/>
          <a:chExt cx="0" cy="0"/>
        </a:xfrm>
      </p:grpSpPr>
      <p:pic>
        <p:nvPicPr>
          <p:cNvPr id="50" name="Mualimna_powerpoint_BG-10.jpg" descr="Mualimna_powerpoint_BG-10.jpg"/>
          <p:cNvPicPr>
            <a:picLocks noChangeAspect="1"/>
          </p:cNvPicPr>
          <p:nvPr/>
        </p:nvPicPr>
        <p:blipFill>
          <a:blip r:embed="rId2"/>
          <a:stretch>
            <a:fillRect/>
          </a:stretch>
        </p:blipFill>
        <p:spPr>
          <a:xfrm>
            <a:off x="0" y="0"/>
            <a:ext cx="12192000" cy="6858000"/>
          </a:xfrm>
          <a:prstGeom prst="rect">
            <a:avLst/>
          </a:prstGeom>
          <a:ln w="25400">
            <a:miter lim="400000"/>
          </a:ln>
          <a:effectLst/>
        </p:spPr>
      </p:pic>
      <p:sp>
        <p:nvSpPr>
          <p:cNvPr id="2" name="عنوان جانبي">
            <a:extLst>
              <a:ext uri="{FF2B5EF4-FFF2-40B4-BE49-F238E27FC236}">
                <a16:creationId xmlns:a16="http://schemas.microsoft.com/office/drawing/2014/main" id="{F12C5CD6-64F9-F3B2-2A93-CBA257EF3EBA}"/>
              </a:ext>
            </a:extLst>
          </p:cNvPr>
          <p:cNvSpPr txBox="1">
            <a:spLocks noGrp="1"/>
          </p:cNvSpPr>
          <p:nvPr>
            <p:ph type="body" sz="quarter" idx="21"/>
          </p:nvPr>
        </p:nvSpPr>
        <p:spPr>
          <a:xfrm>
            <a:off x="2762402" y="3135257"/>
            <a:ext cx="6667197" cy="718145"/>
          </a:xfrm>
          <a:prstGeom prst="rect">
            <a:avLst/>
          </a:prstGeom>
        </p:spPr>
        <p:txBody>
          <a:bodyPr anchor="ctr">
            <a:spAutoFit/>
          </a:bodyPr>
          <a:lstStyle>
            <a:lvl1pPr marL="0" indent="0" algn="ctr" defTabSz="412750" rtl="1">
              <a:lnSpc>
                <a:spcPct val="100000"/>
              </a:lnSpc>
              <a:spcBef>
                <a:spcPts val="0"/>
              </a:spcBef>
              <a:buSzTx/>
              <a:buNone/>
              <a:defRPr sz="4000">
                <a:solidFill>
                  <a:srgbClr val="FFFFFF"/>
                </a:solidFill>
                <a:latin typeface="Readex Pro SemiBold" pitchFamily="2" charset="-78"/>
                <a:ea typeface="+mn-ea"/>
                <a:cs typeface="Readex Pro SemiBold" pitchFamily="2" charset="-78"/>
                <a:sym typeface="Lama Sans Bold"/>
              </a:defRPr>
            </a:lvl1pPr>
          </a:lstStyle>
          <a:p>
            <a:r>
              <a:rPr dirty="0" err="1"/>
              <a:t>عنوان</a:t>
            </a:r>
            <a:r>
              <a:rPr dirty="0"/>
              <a:t> </a:t>
            </a:r>
            <a:r>
              <a:rPr dirty="0" err="1"/>
              <a:t>جانبي</a:t>
            </a:r>
            <a:endParaRPr dirty="0"/>
          </a:p>
        </p:txBody>
      </p:sp>
      <p:sp>
        <p:nvSpPr>
          <p:cNvPr id="4" name="Slide Number">
            <a:extLst>
              <a:ext uri="{FF2B5EF4-FFF2-40B4-BE49-F238E27FC236}">
                <a16:creationId xmlns:a16="http://schemas.microsoft.com/office/drawing/2014/main" id="{7D3B364A-B178-EE05-E00B-796523F5F21C}"/>
              </a:ext>
            </a:extLst>
          </p:cNvPr>
          <p:cNvSpPr txBox="1">
            <a:spLocks/>
          </p:cNvSpPr>
          <p:nvPr userDrawn="1"/>
        </p:nvSpPr>
        <p:spPr>
          <a:xfrm>
            <a:off x="490607" y="6405454"/>
            <a:ext cx="245260" cy="241092"/>
          </a:xfrm>
          <a:prstGeom prst="rect">
            <a:avLst/>
          </a:prstGeom>
          <a:ln w="12700">
            <a:miter lim="400000"/>
          </a:ln>
        </p:spPr>
        <p:txBody>
          <a:bodyPr wrap="none" lIns="50800" tIns="50800" rIns="50800" bIns="50800" anchor="b">
            <a:spAutoFit/>
          </a:bodyPr>
          <a:lstStyle>
            <a:defPPr>
              <a:defRPr lang="en-SA"/>
            </a:defPPr>
            <a:lvl1pPr marL="0" algn="l" defTabSz="292100" rtl="0" eaLnBrk="1" latinLnBrk="0" hangingPunct="1">
              <a:defRPr sz="900" kern="1200">
                <a:solidFill>
                  <a:srgbClr val="00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6CB4B4D-7CA3-9044-876B-883B54F8677D}" type="slidenum">
              <a:rPr lang="en-GB" smtClean="0">
                <a:solidFill>
                  <a:srgbClr val="FFFFFF"/>
                </a:solidFill>
                <a:latin typeface="Readex Pro Light" pitchFamily="2" charset="-78"/>
                <a:cs typeface="Readex Pro Light" pitchFamily="2" charset="-78"/>
              </a:rPr>
              <a:pPr/>
              <a:t>‹#›</a:t>
            </a:fld>
            <a:endParaRPr lang="en-GB" dirty="0">
              <a:solidFill>
                <a:srgbClr val="FFFFFF"/>
              </a:solidFill>
              <a:latin typeface="Readex Pro Light" pitchFamily="2" charset="-78"/>
              <a:cs typeface="Readex Pro Light" pitchFamily="2" charset="-78"/>
            </a:endParaRPr>
          </a:p>
        </p:txBody>
      </p:sp>
      <p:sp>
        <p:nvSpPr>
          <p:cNvPr id="5" name="March 2024">
            <a:extLst>
              <a:ext uri="{FF2B5EF4-FFF2-40B4-BE49-F238E27FC236}">
                <a16:creationId xmlns:a16="http://schemas.microsoft.com/office/drawing/2014/main" id="{3F904372-5125-91A3-C925-88047553F9BB}"/>
              </a:ext>
            </a:extLst>
          </p:cNvPr>
          <p:cNvSpPr txBox="1">
            <a:spLocks/>
          </p:cNvSpPr>
          <p:nvPr userDrawn="1"/>
        </p:nvSpPr>
        <p:spPr>
          <a:xfrm>
            <a:off x="10235367" y="6502035"/>
            <a:ext cx="1454986" cy="2055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Autofit/>
          </a:bodyPr>
          <a:lstStyle>
            <a:lvl1pPr marL="0" marR="0" indent="0" algn="r" defTabSz="1219169" rtl="1" latinLnBrk="0">
              <a:lnSpc>
                <a:spcPct val="100000"/>
              </a:lnSpc>
              <a:spcBef>
                <a:spcPts val="0"/>
              </a:spcBef>
              <a:spcAft>
                <a:spcPts val="0"/>
              </a:spcAft>
              <a:buClrTx/>
              <a:buSzTx/>
              <a:buFontTx/>
              <a:buNone/>
              <a:tabLst/>
              <a:defRPr sz="900" b="0" i="0" u="none" strike="noStrike" cap="none" spc="-18" baseline="0">
                <a:solidFill>
                  <a:srgbClr val="000000"/>
                </a:solidFill>
                <a:uFillTx/>
                <a:latin typeface="Lama Sans Regular"/>
                <a:ea typeface="Lama Sans Regular"/>
                <a:cs typeface="Lama Sans Regular"/>
                <a:sym typeface="Lama Sans Regular"/>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9pPr>
          </a:lstStyle>
          <a:p>
            <a:pPr marL="0" marR="0" lvl="0" indent="0" algn="r" defTabSz="1219169" rtl="1" eaLnBrk="1" fontAlgn="auto" latinLnBrk="0" hangingPunct="1">
              <a:lnSpc>
                <a:spcPct val="100000"/>
              </a:lnSpc>
              <a:spcBef>
                <a:spcPts val="0"/>
              </a:spcBef>
              <a:spcAft>
                <a:spcPts val="0"/>
              </a:spcAft>
              <a:buClrTx/>
              <a:buSzTx/>
              <a:buFontTx/>
              <a:buNone/>
              <a:tabLst/>
              <a:defRPr/>
            </a:pPr>
            <a:r>
              <a:rPr kumimoji="0" lang="ar-SA" sz="900" b="0" i="0" u="none" strike="noStrike" kern="0" cap="none" spc="-18" normalizeH="0" baseline="0" noProof="0" dirty="0">
                <a:ln>
                  <a:noFill/>
                </a:ln>
                <a:solidFill>
                  <a:srgbClr val="FFFFFF"/>
                </a:solidFill>
                <a:effectLst/>
                <a:uLnTx/>
                <a:uFillTx/>
                <a:latin typeface="Readex Pro Light" pitchFamily="2" charset="-78"/>
                <a:cs typeface="Readex Pro Light" pitchFamily="2" charset="-78"/>
                <a:sym typeface="Lama Sans Regular"/>
              </a:rPr>
              <a:t>2025</a:t>
            </a:r>
            <a:endParaRPr kumimoji="0" lang="en-GB" sz="900" b="0" i="0" u="none" strike="noStrike" kern="0" cap="none" spc="-18" normalizeH="0" baseline="0" noProof="0" dirty="0">
              <a:ln>
                <a:noFill/>
              </a:ln>
              <a:solidFill>
                <a:srgbClr val="FFFFFF"/>
              </a:solidFill>
              <a:effectLst/>
              <a:uLnTx/>
              <a:uFillTx/>
              <a:latin typeface="Readex Pro Light" pitchFamily="2" charset="-78"/>
              <a:cs typeface="Readex Pro Light" pitchFamily="2" charset="-78"/>
              <a:sym typeface="Lama Sans Regular"/>
            </a:endParaRPr>
          </a:p>
        </p:txBody>
      </p:sp>
      <p:sp>
        <p:nvSpPr>
          <p:cNvPr id="6" name="Line">
            <a:extLst>
              <a:ext uri="{FF2B5EF4-FFF2-40B4-BE49-F238E27FC236}">
                <a16:creationId xmlns:a16="http://schemas.microsoft.com/office/drawing/2014/main" id="{83DAAAFD-5404-8B2C-F428-4D6A03C624FA}"/>
              </a:ext>
            </a:extLst>
          </p:cNvPr>
          <p:cNvSpPr/>
          <p:nvPr userDrawn="1"/>
        </p:nvSpPr>
        <p:spPr>
          <a:xfrm>
            <a:off x="495300" y="6369050"/>
            <a:ext cx="11201401" cy="0"/>
          </a:xfrm>
          <a:prstGeom prst="line">
            <a:avLst/>
          </a:prstGeom>
          <a:ln w="9525">
            <a:solidFill>
              <a:srgbClr val="FFFFFF"/>
            </a:solidFill>
            <a:miter lim="400000"/>
          </a:ln>
        </p:spPr>
        <p:txBody>
          <a:bodyPr lIns="25400" tIns="25400" rIns="25400" bIns="25400" anchor="ctr"/>
          <a:lstStyle/>
          <a:p>
            <a:endParaRPr sz="900">
              <a:solidFill>
                <a:srgbClr val="FFFFFF"/>
              </a:solidFill>
              <a:latin typeface="Lama Sans Bold"/>
              <a:cs typeface="Lama Sans Bold"/>
            </a:endParaRPr>
          </a:p>
        </p:txBody>
      </p:sp>
      <p:sp>
        <p:nvSpPr>
          <p:cNvPr id="9" name="Text Placeholder 6">
            <a:extLst>
              <a:ext uri="{FF2B5EF4-FFF2-40B4-BE49-F238E27FC236}">
                <a16:creationId xmlns:a16="http://schemas.microsoft.com/office/drawing/2014/main" id="{C20AA9A2-579B-2111-1CF4-4848092F63F6}"/>
              </a:ext>
            </a:extLst>
          </p:cNvPr>
          <p:cNvSpPr>
            <a:spLocks noGrp="1"/>
          </p:cNvSpPr>
          <p:nvPr>
            <p:ph type="body" sz="quarter" idx="10" hasCustomPrompt="1"/>
          </p:nvPr>
        </p:nvSpPr>
        <p:spPr>
          <a:xfrm>
            <a:off x="388714" y="317117"/>
            <a:ext cx="3821336" cy="273434"/>
          </a:xfrm>
        </p:spPr>
        <p:txBody>
          <a:bodyPr>
            <a:noAutofit/>
          </a:bodyPr>
          <a:lstStyle>
            <a:lvl1pPr marL="0" indent="0">
              <a:buNone/>
              <a:defRPr sz="900">
                <a:solidFill>
                  <a:srgbClr val="FFFFFF"/>
                </a:solidFill>
              </a:defRPr>
            </a:lvl1pPr>
          </a:lstStyle>
          <a:p>
            <a:pPr lvl="0"/>
            <a:r>
              <a:rPr lang="ar-SA" dirty="0"/>
              <a:t>عنوان العرض التقديمي</a:t>
            </a:r>
          </a:p>
        </p:txBody>
      </p:sp>
      <p:pic>
        <p:nvPicPr>
          <p:cNvPr id="3" name="Graphic 2">
            <a:extLst>
              <a:ext uri="{FF2B5EF4-FFF2-40B4-BE49-F238E27FC236}">
                <a16:creationId xmlns:a16="http://schemas.microsoft.com/office/drawing/2014/main" id="{D5B0ED38-D756-C123-7EB8-002C28C8D16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35367" y="352060"/>
            <a:ext cx="1380744" cy="467855"/>
          </a:xfrm>
          <a:prstGeom prst="rect">
            <a:avLst/>
          </a:prstGeom>
        </p:spPr>
      </p:pic>
    </p:spTree>
    <p:extLst>
      <p:ext uri="{BB962C8B-B14F-4D97-AF65-F5344CB8AC3E}">
        <p14:creationId xmlns:p14="http://schemas.microsoft.com/office/powerpoint/2010/main" val="32614894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Section green">
    <p:bg>
      <p:bgPr>
        <a:solidFill>
          <a:srgbClr val="000000"/>
        </a:solidFill>
        <a:effectLst/>
      </p:bgPr>
    </p:bg>
    <p:spTree>
      <p:nvGrpSpPr>
        <p:cNvPr id="1" name=""/>
        <p:cNvGrpSpPr/>
        <p:nvPr/>
      </p:nvGrpSpPr>
      <p:grpSpPr>
        <a:xfrm>
          <a:off x="0" y="0"/>
          <a:ext cx="0" cy="0"/>
          <a:chOff x="0" y="0"/>
          <a:chExt cx="0" cy="0"/>
        </a:xfrm>
      </p:grpSpPr>
      <p:pic>
        <p:nvPicPr>
          <p:cNvPr id="63" name="Mualimna_powerpoint_BG-25.jpg" descr="Mualimna_powerpoint_BG-25.jpg"/>
          <p:cNvPicPr>
            <a:picLocks noChangeAspect="1"/>
          </p:cNvPicPr>
          <p:nvPr/>
        </p:nvPicPr>
        <p:blipFill>
          <a:blip r:embed="rId2"/>
          <a:stretch>
            <a:fillRect/>
          </a:stretch>
        </p:blipFill>
        <p:spPr>
          <a:xfrm>
            <a:off x="0" y="0"/>
            <a:ext cx="12192000" cy="6858000"/>
          </a:xfrm>
          <a:prstGeom prst="rect">
            <a:avLst/>
          </a:prstGeom>
          <a:ln w="12700">
            <a:miter lim="400000"/>
          </a:ln>
        </p:spPr>
      </p:pic>
      <p:sp>
        <p:nvSpPr>
          <p:cNvPr id="2" name="عنوان جانبي">
            <a:extLst>
              <a:ext uri="{FF2B5EF4-FFF2-40B4-BE49-F238E27FC236}">
                <a16:creationId xmlns:a16="http://schemas.microsoft.com/office/drawing/2014/main" id="{46FB8A39-08C3-C2BE-9726-9F854D9B6E64}"/>
              </a:ext>
            </a:extLst>
          </p:cNvPr>
          <p:cNvSpPr txBox="1">
            <a:spLocks noGrp="1"/>
          </p:cNvSpPr>
          <p:nvPr>
            <p:ph type="body" sz="quarter" idx="21"/>
          </p:nvPr>
        </p:nvSpPr>
        <p:spPr>
          <a:xfrm>
            <a:off x="2762402" y="3135257"/>
            <a:ext cx="6667197" cy="718145"/>
          </a:xfrm>
          <a:prstGeom prst="rect">
            <a:avLst/>
          </a:prstGeom>
        </p:spPr>
        <p:txBody>
          <a:bodyPr anchor="ctr">
            <a:spAutoFit/>
          </a:bodyPr>
          <a:lstStyle>
            <a:lvl1pPr marL="0" indent="0" algn="ctr" defTabSz="412750" rtl="1">
              <a:lnSpc>
                <a:spcPct val="100000"/>
              </a:lnSpc>
              <a:spcBef>
                <a:spcPts val="0"/>
              </a:spcBef>
              <a:buSzTx/>
              <a:buNone/>
              <a:defRPr sz="4000">
                <a:solidFill>
                  <a:srgbClr val="FFFFFF"/>
                </a:solidFill>
                <a:latin typeface="Readex Pro SemiBold" pitchFamily="2" charset="-78"/>
                <a:ea typeface="+mn-ea"/>
                <a:cs typeface="Readex Pro SemiBold" pitchFamily="2" charset="-78"/>
                <a:sym typeface="Lama Sans Bold"/>
              </a:defRPr>
            </a:lvl1pPr>
          </a:lstStyle>
          <a:p>
            <a:r>
              <a:rPr dirty="0" err="1"/>
              <a:t>عنوان</a:t>
            </a:r>
            <a:r>
              <a:rPr dirty="0"/>
              <a:t> </a:t>
            </a:r>
            <a:r>
              <a:rPr dirty="0" err="1"/>
              <a:t>جانبي</a:t>
            </a:r>
            <a:endParaRPr dirty="0"/>
          </a:p>
        </p:txBody>
      </p:sp>
      <p:sp>
        <p:nvSpPr>
          <p:cNvPr id="4" name="Slide Number">
            <a:extLst>
              <a:ext uri="{FF2B5EF4-FFF2-40B4-BE49-F238E27FC236}">
                <a16:creationId xmlns:a16="http://schemas.microsoft.com/office/drawing/2014/main" id="{88D8754C-2DF0-553F-B3C4-4ACC2802AB08}"/>
              </a:ext>
            </a:extLst>
          </p:cNvPr>
          <p:cNvSpPr txBox="1">
            <a:spLocks/>
          </p:cNvSpPr>
          <p:nvPr userDrawn="1"/>
        </p:nvSpPr>
        <p:spPr>
          <a:xfrm>
            <a:off x="490607" y="6405454"/>
            <a:ext cx="245260" cy="241092"/>
          </a:xfrm>
          <a:prstGeom prst="rect">
            <a:avLst/>
          </a:prstGeom>
          <a:ln w="12700">
            <a:miter lim="400000"/>
          </a:ln>
        </p:spPr>
        <p:txBody>
          <a:bodyPr wrap="none" lIns="50800" tIns="50800" rIns="50800" bIns="50800" anchor="b">
            <a:spAutoFit/>
          </a:bodyPr>
          <a:lstStyle>
            <a:defPPr>
              <a:defRPr lang="en-SA"/>
            </a:defPPr>
            <a:lvl1pPr marL="0" algn="l" defTabSz="292100" rtl="0" eaLnBrk="1" latinLnBrk="0" hangingPunct="1">
              <a:defRPr sz="900" kern="1200">
                <a:solidFill>
                  <a:srgbClr val="00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6CB4B4D-7CA3-9044-876B-883B54F8677D}" type="slidenum">
              <a:rPr lang="en-GB" smtClean="0">
                <a:solidFill>
                  <a:srgbClr val="FFFFFF"/>
                </a:solidFill>
                <a:latin typeface="Readex Pro Light" pitchFamily="2" charset="-78"/>
                <a:cs typeface="Readex Pro Light" pitchFamily="2" charset="-78"/>
              </a:rPr>
              <a:pPr/>
              <a:t>‹#›</a:t>
            </a:fld>
            <a:endParaRPr lang="en-GB" dirty="0">
              <a:solidFill>
                <a:srgbClr val="FFFFFF"/>
              </a:solidFill>
              <a:latin typeface="Readex Pro Light" pitchFamily="2" charset="-78"/>
              <a:cs typeface="Readex Pro Light" pitchFamily="2" charset="-78"/>
            </a:endParaRPr>
          </a:p>
        </p:txBody>
      </p:sp>
      <p:sp>
        <p:nvSpPr>
          <p:cNvPr id="5" name="March 2024">
            <a:extLst>
              <a:ext uri="{FF2B5EF4-FFF2-40B4-BE49-F238E27FC236}">
                <a16:creationId xmlns:a16="http://schemas.microsoft.com/office/drawing/2014/main" id="{CC522A6A-AEB6-28A4-27DC-D77DCABB48FF}"/>
              </a:ext>
            </a:extLst>
          </p:cNvPr>
          <p:cNvSpPr txBox="1">
            <a:spLocks/>
          </p:cNvSpPr>
          <p:nvPr userDrawn="1"/>
        </p:nvSpPr>
        <p:spPr>
          <a:xfrm>
            <a:off x="10235367" y="6502035"/>
            <a:ext cx="1454986" cy="2055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Autofit/>
          </a:bodyPr>
          <a:lstStyle>
            <a:lvl1pPr marL="0" marR="0" indent="0" algn="r" defTabSz="1219169" rtl="1" latinLnBrk="0">
              <a:lnSpc>
                <a:spcPct val="100000"/>
              </a:lnSpc>
              <a:spcBef>
                <a:spcPts val="0"/>
              </a:spcBef>
              <a:spcAft>
                <a:spcPts val="0"/>
              </a:spcAft>
              <a:buClrTx/>
              <a:buSzTx/>
              <a:buFontTx/>
              <a:buNone/>
              <a:tabLst/>
              <a:defRPr sz="900" b="0" i="0" u="none" strike="noStrike" cap="none" spc="-18" baseline="0">
                <a:solidFill>
                  <a:srgbClr val="000000"/>
                </a:solidFill>
                <a:uFillTx/>
                <a:latin typeface="Lama Sans Regular"/>
                <a:ea typeface="Lama Sans Regular"/>
                <a:cs typeface="Lama Sans Regular"/>
                <a:sym typeface="Lama Sans Regular"/>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9pPr>
          </a:lstStyle>
          <a:p>
            <a:pPr marL="0" marR="0" lvl="0" indent="0" algn="r" defTabSz="1219169" rtl="1" eaLnBrk="1" fontAlgn="auto" latinLnBrk="0" hangingPunct="1">
              <a:lnSpc>
                <a:spcPct val="100000"/>
              </a:lnSpc>
              <a:spcBef>
                <a:spcPts val="0"/>
              </a:spcBef>
              <a:spcAft>
                <a:spcPts val="0"/>
              </a:spcAft>
              <a:buClrTx/>
              <a:buSzTx/>
              <a:buFontTx/>
              <a:buNone/>
              <a:tabLst/>
              <a:defRPr/>
            </a:pPr>
            <a:r>
              <a:rPr kumimoji="0" lang="ar-SA" sz="900" b="0" i="0" u="none" strike="noStrike" kern="0" cap="none" spc="-18" normalizeH="0" baseline="0" noProof="0" dirty="0">
                <a:ln>
                  <a:noFill/>
                </a:ln>
                <a:solidFill>
                  <a:srgbClr val="FFFFFF"/>
                </a:solidFill>
                <a:effectLst/>
                <a:uLnTx/>
                <a:uFillTx/>
                <a:latin typeface="Readex Pro Light" pitchFamily="2" charset="-78"/>
                <a:cs typeface="Readex Pro Light" pitchFamily="2" charset="-78"/>
                <a:sym typeface="Lama Sans Regular"/>
              </a:rPr>
              <a:t>2025</a:t>
            </a:r>
            <a:endParaRPr kumimoji="0" lang="en-GB" sz="900" b="0" i="0" u="none" strike="noStrike" kern="0" cap="none" spc="-18" normalizeH="0" baseline="0" noProof="0" dirty="0">
              <a:ln>
                <a:noFill/>
              </a:ln>
              <a:solidFill>
                <a:srgbClr val="FFFFFF"/>
              </a:solidFill>
              <a:effectLst/>
              <a:uLnTx/>
              <a:uFillTx/>
              <a:latin typeface="Readex Pro Light" pitchFamily="2" charset="-78"/>
              <a:cs typeface="Readex Pro Light" pitchFamily="2" charset="-78"/>
              <a:sym typeface="Lama Sans Regular"/>
            </a:endParaRPr>
          </a:p>
        </p:txBody>
      </p:sp>
      <p:sp>
        <p:nvSpPr>
          <p:cNvPr id="6" name="Line">
            <a:extLst>
              <a:ext uri="{FF2B5EF4-FFF2-40B4-BE49-F238E27FC236}">
                <a16:creationId xmlns:a16="http://schemas.microsoft.com/office/drawing/2014/main" id="{BE88D7B4-F337-C020-B17D-D3BF94BD98B9}"/>
              </a:ext>
            </a:extLst>
          </p:cNvPr>
          <p:cNvSpPr/>
          <p:nvPr userDrawn="1"/>
        </p:nvSpPr>
        <p:spPr>
          <a:xfrm>
            <a:off x="495300" y="6369050"/>
            <a:ext cx="11201401" cy="0"/>
          </a:xfrm>
          <a:prstGeom prst="line">
            <a:avLst/>
          </a:prstGeom>
          <a:ln w="9525">
            <a:solidFill>
              <a:srgbClr val="FFFFFF"/>
            </a:solidFill>
            <a:miter lim="400000"/>
          </a:ln>
        </p:spPr>
        <p:txBody>
          <a:bodyPr lIns="25400" tIns="25400" rIns="25400" bIns="25400" anchor="ctr"/>
          <a:lstStyle/>
          <a:p>
            <a:endParaRPr sz="900">
              <a:solidFill>
                <a:srgbClr val="FFFFFF"/>
              </a:solidFill>
              <a:latin typeface="Lama Sans Bold"/>
              <a:cs typeface="Lama Sans Bold"/>
            </a:endParaRPr>
          </a:p>
        </p:txBody>
      </p:sp>
      <p:sp>
        <p:nvSpPr>
          <p:cNvPr id="9" name="Text Placeholder 6">
            <a:extLst>
              <a:ext uri="{FF2B5EF4-FFF2-40B4-BE49-F238E27FC236}">
                <a16:creationId xmlns:a16="http://schemas.microsoft.com/office/drawing/2014/main" id="{FE0C00F1-FFFC-A10C-2529-7480E5F36D94}"/>
              </a:ext>
            </a:extLst>
          </p:cNvPr>
          <p:cNvSpPr>
            <a:spLocks noGrp="1"/>
          </p:cNvSpPr>
          <p:nvPr>
            <p:ph type="body" sz="quarter" idx="10" hasCustomPrompt="1"/>
          </p:nvPr>
        </p:nvSpPr>
        <p:spPr>
          <a:xfrm>
            <a:off x="388714" y="317117"/>
            <a:ext cx="3821336" cy="273434"/>
          </a:xfrm>
        </p:spPr>
        <p:txBody>
          <a:bodyPr>
            <a:noAutofit/>
          </a:bodyPr>
          <a:lstStyle>
            <a:lvl1pPr marL="0" indent="0">
              <a:buNone/>
              <a:defRPr sz="900">
                <a:solidFill>
                  <a:srgbClr val="FFFFFF"/>
                </a:solidFill>
              </a:defRPr>
            </a:lvl1pPr>
          </a:lstStyle>
          <a:p>
            <a:pPr lvl="0"/>
            <a:r>
              <a:rPr lang="ar-SA" dirty="0"/>
              <a:t>عنوان العرض التقديمي</a:t>
            </a:r>
          </a:p>
        </p:txBody>
      </p:sp>
      <p:pic>
        <p:nvPicPr>
          <p:cNvPr id="3" name="Graphic 2">
            <a:extLst>
              <a:ext uri="{FF2B5EF4-FFF2-40B4-BE49-F238E27FC236}">
                <a16:creationId xmlns:a16="http://schemas.microsoft.com/office/drawing/2014/main" id="{A9B17362-04FD-4B37-3D19-BCD7E537E6F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35367" y="352060"/>
            <a:ext cx="1380744" cy="467855"/>
          </a:xfrm>
          <a:prstGeom prst="rect">
            <a:avLst/>
          </a:prstGeom>
        </p:spPr>
      </p:pic>
    </p:spTree>
    <p:extLst>
      <p:ext uri="{BB962C8B-B14F-4D97-AF65-F5344CB8AC3E}">
        <p14:creationId xmlns:p14="http://schemas.microsoft.com/office/powerpoint/2010/main" val="36180641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Section yellow">
    <p:bg>
      <p:bgPr>
        <a:solidFill>
          <a:srgbClr val="000000"/>
        </a:solidFill>
        <a:effectLst/>
      </p:bgPr>
    </p:bg>
    <p:spTree>
      <p:nvGrpSpPr>
        <p:cNvPr id="1" name=""/>
        <p:cNvGrpSpPr/>
        <p:nvPr/>
      </p:nvGrpSpPr>
      <p:grpSpPr>
        <a:xfrm>
          <a:off x="0" y="0"/>
          <a:ext cx="0" cy="0"/>
          <a:chOff x="0" y="0"/>
          <a:chExt cx="0" cy="0"/>
        </a:xfrm>
      </p:grpSpPr>
      <p:pic>
        <p:nvPicPr>
          <p:cNvPr id="76" name="Mualimna_powerpoint_BG-27.jpg" descr="Mualimna_powerpoint_BG-27.jpg"/>
          <p:cNvPicPr>
            <a:picLocks noChangeAspect="1"/>
          </p:cNvPicPr>
          <p:nvPr/>
        </p:nvPicPr>
        <p:blipFill>
          <a:blip r:embed="rId2"/>
          <a:stretch>
            <a:fillRect/>
          </a:stretch>
        </p:blipFill>
        <p:spPr>
          <a:xfrm>
            <a:off x="0" y="0"/>
            <a:ext cx="12192000" cy="6858000"/>
          </a:xfrm>
          <a:prstGeom prst="rect">
            <a:avLst/>
          </a:prstGeom>
          <a:ln w="12700">
            <a:miter lim="400000"/>
          </a:ln>
        </p:spPr>
      </p:pic>
      <p:sp>
        <p:nvSpPr>
          <p:cNvPr id="2" name="عنوان جانبي">
            <a:extLst>
              <a:ext uri="{FF2B5EF4-FFF2-40B4-BE49-F238E27FC236}">
                <a16:creationId xmlns:a16="http://schemas.microsoft.com/office/drawing/2014/main" id="{2D0D3ECE-2A3F-B647-FD87-25AB9FA49040}"/>
              </a:ext>
            </a:extLst>
          </p:cNvPr>
          <p:cNvSpPr txBox="1">
            <a:spLocks noGrp="1"/>
          </p:cNvSpPr>
          <p:nvPr>
            <p:ph type="body" sz="quarter" idx="21"/>
          </p:nvPr>
        </p:nvSpPr>
        <p:spPr>
          <a:xfrm>
            <a:off x="2762402" y="3135257"/>
            <a:ext cx="6667197" cy="718145"/>
          </a:xfrm>
          <a:prstGeom prst="rect">
            <a:avLst/>
          </a:prstGeom>
        </p:spPr>
        <p:txBody>
          <a:bodyPr anchor="ctr">
            <a:spAutoFit/>
          </a:bodyPr>
          <a:lstStyle>
            <a:lvl1pPr marL="0" indent="0" algn="ctr" defTabSz="412750" rtl="1">
              <a:lnSpc>
                <a:spcPct val="100000"/>
              </a:lnSpc>
              <a:spcBef>
                <a:spcPts val="0"/>
              </a:spcBef>
              <a:buSzTx/>
              <a:buNone/>
              <a:defRPr sz="4000">
                <a:solidFill>
                  <a:srgbClr val="FFFFFF"/>
                </a:solidFill>
                <a:latin typeface="Readex Pro SemiBold" pitchFamily="2" charset="-78"/>
                <a:ea typeface="+mn-ea"/>
                <a:cs typeface="Readex Pro SemiBold" pitchFamily="2" charset="-78"/>
                <a:sym typeface="Lama Sans Bold"/>
              </a:defRPr>
            </a:lvl1pPr>
          </a:lstStyle>
          <a:p>
            <a:r>
              <a:rPr dirty="0" err="1"/>
              <a:t>عنوان</a:t>
            </a:r>
            <a:r>
              <a:rPr dirty="0"/>
              <a:t> </a:t>
            </a:r>
            <a:r>
              <a:rPr dirty="0" err="1"/>
              <a:t>جانبي</a:t>
            </a:r>
            <a:endParaRPr dirty="0"/>
          </a:p>
        </p:txBody>
      </p:sp>
      <p:sp>
        <p:nvSpPr>
          <p:cNvPr id="4" name="Slide Number">
            <a:extLst>
              <a:ext uri="{FF2B5EF4-FFF2-40B4-BE49-F238E27FC236}">
                <a16:creationId xmlns:a16="http://schemas.microsoft.com/office/drawing/2014/main" id="{C57B9915-8797-26C3-BD7A-3A59E753CEDB}"/>
              </a:ext>
            </a:extLst>
          </p:cNvPr>
          <p:cNvSpPr txBox="1">
            <a:spLocks/>
          </p:cNvSpPr>
          <p:nvPr userDrawn="1"/>
        </p:nvSpPr>
        <p:spPr>
          <a:xfrm>
            <a:off x="490607" y="6405454"/>
            <a:ext cx="245260" cy="241092"/>
          </a:xfrm>
          <a:prstGeom prst="rect">
            <a:avLst/>
          </a:prstGeom>
          <a:ln w="12700">
            <a:miter lim="400000"/>
          </a:ln>
        </p:spPr>
        <p:txBody>
          <a:bodyPr wrap="none" lIns="50800" tIns="50800" rIns="50800" bIns="50800" anchor="b">
            <a:spAutoFit/>
          </a:bodyPr>
          <a:lstStyle>
            <a:defPPr>
              <a:defRPr lang="en-SA"/>
            </a:defPPr>
            <a:lvl1pPr marL="0" algn="l" defTabSz="292100" rtl="0" eaLnBrk="1" latinLnBrk="0" hangingPunct="1">
              <a:defRPr sz="900" kern="1200">
                <a:solidFill>
                  <a:srgbClr val="00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6CB4B4D-7CA3-9044-876B-883B54F8677D}" type="slidenum">
              <a:rPr lang="en-GB" smtClean="0">
                <a:solidFill>
                  <a:srgbClr val="FFFFFF"/>
                </a:solidFill>
                <a:latin typeface="Readex Pro Light" pitchFamily="2" charset="-78"/>
                <a:cs typeface="Readex Pro Light" pitchFamily="2" charset="-78"/>
              </a:rPr>
              <a:pPr/>
              <a:t>‹#›</a:t>
            </a:fld>
            <a:endParaRPr lang="en-GB" dirty="0">
              <a:solidFill>
                <a:srgbClr val="FFFFFF"/>
              </a:solidFill>
              <a:latin typeface="Readex Pro Light" pitchFamily="2" charset="-78"/>
              <a:cs typeface="Readex Pro Light" pitchFamily="2" charset="-78"/>
            </a:endParaRPr>
          </a:p>
        </p:txBody>
      </p:sp>
      <p:sp>
        <p:nvSpPr>
          <p:cNvPr id="5" name="March 2024">
            <a:extLst>
              <a:ext uri="{FF2B5EF4-FFF2-40B4-BE49-F238E27FC236}">
                <a16:creationId xmlns:a16="http://schemas.microsoft.com/office/drawing/2014/main" id="{80CEEFA1-6110-D69D-77A3-F2DADD76E768}"/>
              </a:ext>
            </a:extLst>
          </p:cNvPr>
          <p:cNvSpPr txBox="1">
            <a:spLocks/>
          </p:cNvSpPr>
          <p:nvPr userDrawn="1"/>
        </p:nvSpPr>
        <p:spPr>
          <a:xfrm>
            <a:off x="10235367" y="6502035"/>
            <a:ext cx="1454986" cy="2055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Autofit/>
          </a:bodyPr>
          <a:lstStyle>
            <a:lvl1pPr marL="0" marR="0" indent="0" algn="r" defTabSz="1219169" rtl="1" latinLnBrk="0">
              <a:lnSpc>
                <a:spcPct val="100000"/>
              </a:lnSpc>
              <a:spcBef>
                <a:spcPts val="0"/>
              </a:spcBef>
              <a:spcAft>
                <a:spcPts val="0"/>
              </a:spcAft>
              <a:buClrTx/>
              <a:buSzTx/>
              <a:buFontTx/>
              <a:buNone/>
              <a:tabLst/>
              <a:defRPr sz="900" b="0" i="0" u="none" strike="noStrike" cap="none" spc="-18" baseline="0">
                <a:solidFill>
                  <a:srgbClr val="000000"/>
                </a:solidFill>
                <a:uFillTx/>
                <a:latin typeface="Lama Sans Regular"/>
                <a:ea typeface="Lama Sans Regular"/>
                <a:cs typeface="Lama Sans Regular"/>
                <a:sym typeface="Lama Sans Regular"/>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9pPr>
          </a:lstStyle>
          <a:p>
            <a:pPr marL="0" marR="0" lvl="0" indent="0" algn="r" defTabSz="1219169" rtl="1" eaLnBrk="1" fontAlgn="auto" latinLnBrk="0" hangingPunct="1">
              <a:lnSpc>
                <a:spcPct val="100000"/>
              </a:lnSpc>
              <a:spcBef>
                <a:spcPts val="0"/>
              </a:spcBef>
              <a:spcAft>
                <a:spcPts val="0"/>
              </a:spcAft>
              <a:buClrTx/>
              <a:buSzTx/>
              <a:buFontTx/>
              <a:buNone/>
              <a:tabLst/>
              <a:defRPr/>
            </a:pPr>
            <a:r>
              <a:rPr kumimoji="0" lang="ar-SA" sz="900" b="0" i="0" u="none" strike="noStrike" kern="0" cap="none" spc="-18" normalizeH="0" baseline="0" noProof="0" dirty="0">
                <a:ln>
                  <a:noFill/>
                </a:ln>
                <a:solidFill>
                  <a:srgbClr val="FFFFFF"/>
                </a:solidFill>
                <a:effectLst/>
                <a:uLnTx/>
                <a:uFillTx/>
                <a:latin typeface="Readex Pro Light" pitchFamily="2" charset="-78"/>
                <a:cs typeface="Readex Pro Light" pitchFamily="2" charset="-78"/>
                <a:sym typeface="Lama Sans Regular"/>
              </a:rPr>
              <a:t>2025</a:t>
            </a:r>
            <a:endParaRPr kumimoji="0" lang="en-GB" sz="900" b="0" i="0" u="none" strike="noStrike" kern="0" cap="none" spc="-18" normalizeH="0" baseline="0" noProof="0" dirty="0">
              <a:ln>
                <a:noFill/>
              </a:ln>
              <a:solidFill>
                <a:srgbClr val="FFFFFF"/>
              </a:solidFill>
              <a:effectLst/>
              <a:uLnTx/>
              <a:uFillTx/>
              <a:latin typeface="Readex Pro Light" pitchFamily="2" charset="-78"/>
              <a:cs typeface="Readex Pro Light" pitchFamily="2" charset="-78"/>
              <a:sym typeface="Lama Sans Regular"/>
            </a:endParaRPr>
          </a:p>
        </p:txBody>
      </p:sp>
      <p:sp>
        <p:nvSpPr>
          <p:cNvPr id="6" name="Line">
            <a:extLst>
              <a:ext uri="{FF2B5EF4-FFF2-40B4-BE49-F238E27FC236}">
                <a16:creationId xmlns:a16="http://schemas.microsoft.com/office/drawing/2014/main" id="{DE020029-5717-0984-6A55-5A1AE3F2A6F7}"/>
              </a:ext>
            </a:extLst>
          </p:cNvPr>
          <p:cNvSpPr/>
          <p:nvPr userDrawn="1"/>
        </p:nvSpPr>
        <p:spPr>
          <a:xfrm>
            <a:off x="495300" y="6369050"/>
            <a:ext cx="11201401" cy="0"/>
          </a:xfrm>
          <a:prstGeom prst="line">
            <a:avLst/>
          </a:prstGeom>
          <a:ln w="9525">
            <a:solidFill>
              <a:srgbClr val="FFFFFF"/>
            </a:solidFill>
            <a:miter lim="400000"/>
          </a:ln>
        </p:spPr>
        <p:txBody>
          <a:bodyPr lIns="25400" tIns="25400" rIns="25400" bIns="25400" anchor="ctr"/>
          <a:lstStyle/>
          <a:p>
            <a:endParaRPr sz="900">
              <a:solidFill>
                <a:srgbClr val="FFFFFF"/>
              </a:solidFill>
              <a:latin typeface="Lama Sans Bold"/>
              <a:cs typeface="Lama Sans Bold"/>
            </a:endParaRPr>
          </a:p>
        </p:txBody>
      </p:sp>
      <p:sp>
        <p:nvSpPr>
          <p:cNvPr id="9" name="Text Placeholder 6">
            <a:extLst>
              <a:ext uri="{FF2B5EF4-FFF2-40B4-BE49-F238E27FC236}">
                <a16:creationId xmlns:a16="http://schemas.microsoft.com/office/drawing/2014/main" id="{C9192746-B831-FA51-8665-955142340C92}"/>
              </a:ext>
            </a:extLst>
          </p:cNvPr>
          <p:cNvSpPr>
            <a:spLocks noGrp="1"/>
          </p:cNvSpPr>
          <p:nvPr>
            <p:ph type="body" sz="quarter" idx="10" hasCustomPrompt="1"/>
          </p:nvPr>
        </p:nvSpPr>
        <p:spPr>
          <a:xfrm>
            <a:off x="388714" y="317117"/>
            <a:ext cx="3821336" cy="273434"/>
          </a:xfrm>
        </p:spPr>
        <p:txBody>
          <a:bodyPr>
            <a:noAutofit/>
          </a:bodyPr>
          <a:lstStyle>
            <a:lvl1pPr marL="0" indent="0">
              <a:buNone/>
              <a:defRPr sz="900">
                <a:solidFill>
                  <a:srgbClr val="FFFFFF"/>
                </a:solidFill>
              </a:defRPr>
            </a:lvl1pPr>
          </a:lstStyle>
          <a:p>
            <a:pPr lvl="0"/>
            <a:r>
              <a:rPr lang="ar-SA" dirty="0"/>
              <a:t>عنوان العرض التقديمي</a:t>
            </a:r>
          </a:p>
        </p:txBody>
      </p:sp>
      <p:pic>
        <p:nvPicPr>
          <p:cNvPr id="3" name="Graphic 2">
            <a:extLst>
              <a:ext uri="{FF2B5EF4-FFF2-40B4-BE49-F238E27FC236}">
                <a16:creationId xmlns:a16="http://schemas.microsoft.com/office/drawing/2014/main" id="{822B41B6-37A0-A267-75B2-F375ABB946D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35367" y="352060"/>
            <a:ext cx="1380744" cy="467855"/>
          </a:xfrm>
          <a:prstGeom prst="rect">
            <a:avLst/>
          </a:prstGeom>
        </p:spPr>
      </p:pic>
    </p:spTree>
    <p:extLst>
      <p:ext uri="{BB962C8B-B14F-4D97-AF65-F5344CB8AC3E}">
        <p14:creationId xmlns:p14="http://schemas.microsoft.com/office/powerpoint/2010/main" val="28228278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6F47C521-150A-B9DD-3557-470DAC98B4F5}"/>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14680" t="54370" r="70705" b="27590"/>
          <a:stretch/>
        </p:blipFill>
        <p:spPr>
          <a:xfrm flipH="1">
            <a:off x="0" y="-1"/>
            <a:ext cx="12192000" cy="6858001"/>
          </a:xfrm>
          <a:prstGeom prst="rect">
            <a:avLst/>
          </a:prstGeom>
        </p:spPr>
      </p:pic>
      <p:sp>
        <p:nvSpPr>
          <p:cNvPr id="3" name="Slide Number">
            <a:extLst>
              <a:ext uri="{FF2B5EF4-FFF2-40B4-BE49-F238E27FC236}">
                <a16:creationId xmlns:a16="http://schemas.microsoft.com/office/drawing/2014/main" id="{F514AD0C-F3F3-C288-610C-64561D27742A}"/>
              </a:ext>
            </a:extLst>
          </p:cNvPr>
          <p:cNvSpPr txBox="1">
            <a:spLocks/>
          </p:cNvSpPr>
          <p:nvPr userDrawn="1"/>
        </p:nvSpPr>
        <p:spPr>
          <a:xfrm>
            <a:off x="490607" y="6405454"/>
            <a:ext cx="245260" cy="241092"/>
          </a:xfrm>
          <a:prstGeom prst="rect">
            <a:avLst/>
          </a:prstGeom>
          <a:ln w="12700">
            <a:miter lim="400000"/>
          </a:ln>
        </p:spPr>
        <p:txBody>
          <a:bodyPr wrap="none" lIns="50800" tIns="50800" rIns="50800" bIns="50800" anchor="b">
            <a:spAutoFit/>
          </a:bodyPr>
          <a:lstStyle>
            <a:defPPr>
              <a:defRPr lang="en-SA"/>
            </a:defPPr>
            <a:lvl1pPr marL="0" algn="l" defTabSz="292100" rtl="0" eaLnBrk="1" latinLnBrk="0" hangingPunct="1">
              <a:defRPr sz="900" kern="1200">
                <a:solidFill>
                  <a:srgbClr val="00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6CB4B4D-7CA3-9044-876B-883B54F8677D}" type="slidenum">
              <a:rPr lang="en-GB" smtClean="0">
                <a:solidFill>
                  <a:srgbClr val="FFFFFF"/>
                </a:solidFill>
                <a:latin typeface="Readex Pro Light" pitchFamily="2" charset="-78"/>
                <a:cs typeface="Readex Pro Light" pitchFamily="2" charset="-78"/>
              </a:rPr>
              <a:pPr/>
              <a:t>‹#›</a:t>
            </a:fld>
            <a:endParaRPr lang="en-GB" dirty="0">
              <a:solidFill>
                <a:srgbClr val="FFFFFF"/>
              </a:solidFill>
              <a:latin typeface="Readex Pro Light" pitchFamily="2" charset="-78"/>
              <a:cs typeface="Readex Pro Light" pitchFamily="2" charset="-78"/>
            </a:endParaRPr>
          </a:p>
        </p:txBody>
      </p:sp>
      <p:sp>
        <p:nvSpPr>
          <p:cNvPr id="4" name="March 2024">
            <a:extLst>
              <a:ext uri="{FF2B5EF4-FFF2-40B4-BE49-F238E27FC236}">
                <a16:creationId xmlns:a16="http://schemas.microsoft.com/office/drawing/2014/main" id="{7E1046BC-FBDA-76F0-FA92-F29283AA5575}"/>
              </a:ext>
            </a:extLst>
          </p:cNvPr>
          <p:cNvSpPr txBox="1">
            <a:spLocks/>
          </p:cNvSpPr>
          <p:nvPr userDrawn="1"/>
        </p:nvSpPr>
        <p:spPr>
          <a:xfrm>
            <a:off x="10235367" y="6502035"/>
            <a:ext cx="1454986" cy="2055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Autofit/>
          </a:bodyPr>
          <a:lstStyle>
            <a:lvl1pPr marL="0" marR="0" indent="0" algn="r" defTabSz="1219169" rtl="1" latinLnBrk="0">
              <a:lnSpc>
                <a:spcPct val="100000"/>
              </a:lnSpc>
              <a:spcBef>
                <a:spcPts val="0"/>
              </a:spcBef>
              <a:spcAft>
                <a:spcPts val="0"/>
              </a:spcAft>
              <a:buClrTx/>
              <a:buSzTx/>
              <a:buFontTx/>
              <a:buNone/>
              <a:tabLst/>
              <a:defRPr sz="900" b="0" i="0" u="none" strike="noStrike" cap="none" spc="-18" baseline="0">
                <a:solidFill>
                  <a:srgbClr val="000000"/>
                </a:solidFill>
                <a:uFillTx/>
                <a:latin typeface="Lama Sans Regular"/>
                <a:ea typeface="Lama Sans Regular"/>
                <a:cs typeface="Lama Sans Regular"/>
                <a:sym typeface="Lama Sans Regular"/>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9pPr>
          </a:lstStyle>
          <a:p>
            <a:pPr marL="0" marR="0" lvl="0" indent="0" algn="r" defTabSz="1219169" rtl="1" eaLnBrk="1" fontAlgn="auto" latinLnBrk="0" hangingPunct="1">
              <a:lnSpc>
                <a:spcPct val="100000"/>
              </a:lnSpc>
              <a:spcBef>
                <a:spcPts val="0"/>
              </a:spcBef>
              <a:spcAft>
                <a:spcPts val="0"/>
              </a:spcAft>
              <a:buClrTx/>
              <a:buSzTx/>
              <a:buFontTx/>
              <a:buNone/>
              <a:tabLst/>
              <a:defRPr/>
            </a:pPr>
            <a:r>
              <a:rPr kumimoji="0" lang="ar-SA" sz="900" b="0" i="0" u="none" strike="noStrike" kern="0" cap="none" spc="-18" normalizeH="0" baseline="0" noProof="0" dirty="0">
                <a:ln>
                  <a:noFill/>
                </a:ln>
                <a:solidFill>
                  <a:srgbClr val="FFFFFF"/>
                </a:solidFill>
                <a:effectLst/>
                <a:uLnTx/>
                <a:uFillTx/>
                <a:latin typeface="Readex Pro Light" pitchFamily="2" charset="-78"/>
                <a:cs typeface="Readex Pro Light" pitchFamily="2" charset="-78"/>
                <a:sym typeface="Lama Sans Regular"/>
              </a:rPr>
              <a:t>2025</a:t>
            </a:r>
            <a:endParaRPr kumimoji="0" lang="en-GB" sz="900" b="0" i="0" u="none" strike="noStrike" kern="0" cap="none" spc="-18" normalizeH="0" baseline="0" noProof="0" dirty="0">
              <a:ln>
                <a:noFill/>
              </a:ln>
              <a:solidFill>
                <a:srgbClr val="FFFFFF"/>
              </a:solidFill>
              <a:effectLst/>
              <a:uLnTx/>
              <a:uFillTx/>
              <a:latin typeface="Readex Pro Light" pitchFamily="2" charset="-78"/>
              <a:cs typeface="Readex Pro Light" pitchFamily="2" charset="-78"/>
              <a:sym typeface="Lama Sans Regular"/>
            </a:endParaRPr>
          </a:p>
        </p:txBody>
      </p:sp>
      <p:sp>
        <p:nvSpPr>
          <p:cNvPr id="5" name="Line">
            <a:extLst>
              <a:ext uri="{FF2B5EF4-FFF2-40B4-BE49-F238E27FC236}">
                <a16:creationId xmlns:a16="http://schemas.microsoft.com/office/drawing/2014/main" id="{557C994C-845A-0813-3898-388D8AA067F4}"/>
              </a:ext>
            </a:extLst>
          </p:cNvPr>
          <p:cNvSpPr/>
          <p:nvPr userDrawn="1"/>
        </p:nvSpPr>
        <p:spPr>
          <a:xfrm>
            <a:off x="495300" y="6369050"/>
            <a:ext cx="11201401" cy="0"/>
          </a:xfrm>
          <a:prstGeom prst="line">
            <a:avLst/>
          </a:prstGeom>
          <a:ln w="9525">
            <a:solidFill>
              <a:srgbClr val="FFFFFF"/>
            </a:solidFill>
            <a:miter lim="400000"/>
          </a:ln>
        </p:spPr>
        <p:txBody>
          <a:bodyPr lIns="25400" tIns="25400" rIns="25400" bIns="25400" anchor="ctr"/>
          <a:lstStyle/>
          <a:p>
            <a:endParaRPr sz="900">
              <a:solidFill>
                <a:srgbClr val="FFFFFF"/>
              </a:solidFill>
              <a:latin typeface="Lama Sans Bold"/>
              <a:cs typeface="Lama Sans Bold"/>
            </a:endParaRPr>
          </a:p>
        </p:txBody>
      </p:sp>
      <p:sp>
        <p:nvSpPr>
          <p:cNvPr id="7" name="عنوان جانبي">
            <a:extLst>
              <a:ext uri="{FF2B5EF4-FFF2-40B4-BE49-F238E27FC236}">
                <a16:creationId xmlns:a16="http://schemas.microsoft.com/office/drawing/2014/main" id="{D388B723-1078-129E-9ADE-B84D003A4F4C}"/>
              </a:ext>
            </a:extLst>
          </p:cNvPr>
          <p:cNvSpPr txBox="1">
            <a:spLocks noGrp="1"/>
          </p:cNvSpPr>
          <p:nvPr>
            <p:ph type="body" sz="quarter" idx="21"/>
          </p:nvPr>
        </p:nvSpPr>
        <p:spPr>
          <a:xfrm>
            <a:off x="490608" y="1451423"/>
            <a:ext cx="11125504" cy="718145"/>
          </a:xfrm>
          <a:prstGeom prst="rect">
            <a:avLst/>
          </a:prstGeom>
        </p:spPr>
        <p:txBody>
          <a:bodyPr wrap="square" anchor="ctr">
            <a:spAutoFit/>
          </a:bodyPr>
          <a:lstStyle>
            <a:lvl1pPr marL="0" indent="0" algn="r" defTabSz="412750" rtl="1">
              <a:lnSpc>
                <a:spcPct val="100000"/>
              </a:lnSpc>
              <a:spcBef>
                <a:spcPts val="0"/>
              </a:spcBef>
              <a:buSzTx/>
              <a:buNone/>
              <a:defRPr sz="4000">
                <a:solidFill>
                  <a:srgbClr val="FFFFFF"/>
                </a:solidFill>
                <a:latin typeface="Readex Pro SemiBold" pitchFamily="2" charset="-78"/>
                <a:ea typeface="+mn-ea"/>
                <a:cs typeface="Readex Pro SemiBold" pitchFamily="2" charset="-78"/>
                <a:sym typeface="Lama Sans Bold"/>
              </a:defRPr>
            </a:lvl1pPr>
          </a:lstStyle>
          <a:p>
            <a:r>
              <a:rPr dirty="0" err="1"/>
              <a:t>عنوان</a:t>
            </a:r>
            <a:r>
              <a:rPr dirty="0"/>
              <a:t> </a:t>
            </a:r>
            <a:r>
              <a:rPr dirty="0" err="1"/>
              <a:t>جانبي</a:t>
            </a:r>
            <a:endParaRPr dirty="0"/>
          </a:p>
        </p:txBody>
      </p:sp>
      <p:sp>
        <p:nvSpPr>
          <p:cNvPr id="11" name="Picture Placeholder 10">
            <a:extLst>
              <a:ext uri="{FF2B5EF4-FFF2-40B4-BE49-F238E27FC236}">
                <a16:creationId xmlns:a16="http://schemas.microsoft.com/office/drawing/2014/main" id="{1A275D90-320E-29DA-DE15-42721B5E4B43}"/>
              </a:ext>
            </a:extLst>
          </p:cNvPr>
          <p:cNvSpPr>
            <a:spLocks noGrp="1"/>
          </p:cNvSpPr>
          <p:nvPr>
            <p:ph type="pic" sz="quarter" idx="22"/>
          </p:nvPr>
        </p:nvSpPr>
        <p:spPr>
          <a:xfrm>
            <a:off x="7126288" y="2532063"/>
            <a:ext cx="4489450" cy="3348037"/>
          </a:xfrm>
        </p:spPr>
        <p:txBody>
          <a:bodyPr/>
          <a:lstStyle/>
          <a:p>
            <a:endParaRPr lang="en-GB"/>
          </a:p>
        </p:txBody>
      </p:sp>
      <p:sp>
        <p:nvSpPr>
          <p:cNvPr id="12"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4BB66844-E183-AF6C-FD50-8608383DDB6F}"/>
              </a:ext>
            </a:extLst>
          </p:cNvPr>
          <p:cNvSpPr txBox="1">
            <a:spLocks noGrp="1"/>
          </p:cNvSpPr>
          <p:nvPr>
            <p:ph type="body" sz="quarter" idx="29"/>
          </p:nvPr>
        </p:nvSpPr>
        <p:spPr>
          <a:xfrm>
            <a:off x="576262" y="2553909"/>
            <a:ext cx="6280263" cy="3348013"/>
          </a:xfrm>
          <a:prstGeom prst="rect">
            <a:avLst/>
          </a:prstGeom>
        </p:spPr>
        <p:txBody>
          <a:bodyPr lIns="0" tIns="0" rIns="0" bIns="0">
            <a:noAutofit/>
          </a:bodyPr>
          <a:lstStyle>
            <a:lvl1pPr marL="0" indent="0" algn="r" rtl="1">
              <a:lnSpc>
                <a:spcPct val="100000"/>
              </a:lnSpc>
              <a:spcBef>
                <a:spcPts val="0"/>
              </a:spcBef>
              <a:buSzTx/>
              <a:buNone/>
              <a:defRPr sz="1600" spc="-48">
                <a:solidFill>
                  <a:srgbClr val="FFFFFF"/>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أليايت,سيت</a:t>
            </a:r>
            <a:r>
              <a:rPr dirty="0"/>
              <a:t> </a:t>
            </a:r>
            <a:r>
              <a:rPr dirty="0" err="1"/>
              <a:t>دو</a:t>
            </a:r>
            <a:r>
              <a:rPr dirty="0"/>
              <a:t> </a:t>
            </a:r>
            <a:r>
              <a:rPr dirty="0" err="1"/>
              <a:t>أيوسمود</a:t>
            </a:r>
            <a:r>
              <a:rPr dirty="0"/>
              <a:t> </a:t>
            </a:r>
            <a:r>
              <a:rPr dirty="0" err="1"/>
              <a:t>تيمبور</a:t>
            </a:r>
            <a:r>
              <a:rPr dirty="0"/>
              <a:t> </a:t>
            </a:r>
            <a:r>
              <a:rPr dirty="0" err="1"/>
              <a:t>أنكايديديونتيوت</a:t>
            </a:r>
            <a:r>
              <a:rPr dirty="0"/>
              <a:t> </a:t>
            </a:r>
            <a:r>
              <a:rPr dirty="0" err="1"/>
              <a:t>لابوري</a:t>
            </a:r>
            <a:r>
              <a:rPr dirty="0"/>
              <a:t> </a:t>
            </a:r>
            <a:r>
              <a:rPr dirty="0" err="1"/>
              <a:t>ات</a:t>
            </a:r>
            <a:r>
              <a:rPr dirty="0"/>
              <a:t> </a:t>
            </a:r>
            <a:r>
              <a:rPr dirty="0" err="1"/>
              <a:t>دولار</a:t>
            </a:r>
            <a:r>
              <a:rPr dirty="0"/>
              <a:t> </a:t>
            </a:r>
            <a:r>
              <a:rPr dirty="0" err="1"/>
              <a:t>ماجنا</a:t>
            </a:r>
            <a:r>
              <a:rPr dirty="0"/>
              <a:t> </a:t>
            </a:r>
            <a:r>
              <a:rPr dirty="0" err="1"/>
              <a:t>أليكيوا</a:t>
            </a:r>
            <a:r>
              <a:rPr dirty="0"/>
              <a:t> . </a:t>
            </a:r>
            <a:r>
              <a:rPr dirty="0" err="1"/>
              <a:t>يوت</a:t>
            </a:r>
            <a:r>
              <a:rPr dirty="0"/>
              <a:t> </a:t>
            </a:r>
            <a:r>
              <a:rPr dirty="0" err="1"/>
              <a:t>انيم</a:t>
            </a:r>
            <a:r>
              <a:rPr dirty="0"/>
              <a:t> </a:t>
            </a:r>
            <a:r>
              <a:rPr dirty="0" err="1"/>
              <a:t>أد</a:t>
            </a:r>
            <a:r>
              <a:rPr dirty="0"/>
              <a:t> </a:t>
            </a:r>
            <a:r>
              <a:rPr dirty="0" err="1"/>
              <a:t>مينيم</a:t>
            </a:r>
            <a:r>
              <a:rPr dirty="0"/>
              <a:t> </a:t>
            </a:r>
            <a:r>
              <a:rPr dirty="0" err="1"/>
              <a:t>فينايم,كيواس</a:t>
            </a:r>
            <a:r>
              <a:rPr dirty="0"/>
              <a:t> </a:t>
            </a:r>
            <a:r>
              <a:rPr dirty="0" err="1"/>
              <a:t>نوستريد</a:t>
            </a:r>
            <a:r>
              <a:rPr dirty="0"/>
              <a:t> </a:t>
            </a:r>
            <a:r>
              <a:rPr dirty="0" err="1"/>
              <a:t>أكسير</a:t>
            </a:r>
            <a:r>
              <a:rPr dirty="0"/>
              <a:t> </a:t>
            </a:r>
            <a:r>
              <a:rPr dirty="0" err="1"/>
              <a:t>سيتاشن</a:t>
            </a:r>
            <a:r>
              <a:rPr dirty="0"/>
              <a:t> </a:t>
            </a:r>
            <a:r>
              <a:rPr dirty="0" err="1"/>
              <a:t>يللأمكو</a:t>
            </a:r>
            <a:r>
              <a:rPr dirty="0"/>
              <a:t> </a:t>
            </a:r>
            <a:r>
              <a:rPr dirty="0" err="1"/>
              <a:t>لابورأس</a:t>
            </a:r>
            <a:endParaRPr dirty="0"/>
          </a:p>
        </p:txBody>
      </p:sp>
      <p:sp>
        <p:nvSpPr>
          <p:cNvPr id="2" name="Title 60">
            <a:extLst>
              <a:ext uri="{FF2B5EF4-FFF2-40B4-BE49-F238E27FC236}">
                <a16:creationId xmlns:a16="http://schemas.microsoft.com/office/drawing/2014/main" id="{2FF42934-7B1C-9F74-90DC-7758CA473A13}"/>
              </a:ext>
            </a:extLst>
          </p:cNvPr>
          <p:cNvSpPr>
            <a:spLocks noGrp="1"/>
          </p:cNvSpPr>
          <p:nvPr>
            <p:ph type="title" hasCustomPrompt="1"/>
          </p:nvPr>
        </p:nvSpPr>
        <p:spPr>
          <a:xfrm>
            <a:off x="388714" y="269220"/>
            <a:ext cx="4955615" cy="317064"/>
          </a:xfrm>
        </p:spPr>
        <p:txBody>
          <a:bodyPr>
            <a:noAutofit/>
          </a:bodyPr>
          <a:lstStyle>
            <a:lvl1pPr>
              <a:defRPr sz="900">
                <a:solidFill>
                  <a:srgbClr val="FFFFFF"/>
                </a:solidFill>
                <a:latin typeface="Readex Pro Light" pitchFamily="2" charset="-78"/>
                <a:cs typeface="Readex Pro Light" pitchFamily="2" charset="-78"/>
              </a:defRPr>
            </a:lvl1pPr>
          </a:lstStyle>
          <a:p>
            <a:r>
              <a:rPr lang="ar-SA" dirty="0"/>
              <a:t>عنوان العرض التقديمي</a:t>
            </a:r>
            <a:endParaRPr lang="en-GB" dirty="0"/>
          </a:p>
        </p:txBody>
      </p:sp>
      <p:pic>
        <p:nvPicPr>
          <p:cNvPr id="8" name="Graphic 7">
            <a:extLst>
              <a:ext uri="{FF2B5EF4-FFF2-40B4-BE49-F238E27FC236}">
                <a16:creationId xmlns:a16="http://schemas.microsoft.com/office/drawing/2014/main" id="{C1C56EB1-FEAE-FD4E-B752-63E682A1F4A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35367" y="352060"/>
            <a:ext cx="1380744" cy="467855"/>
          </a:xfrm>
          <a:prstGeom prst="rect">
            <a:avLst/>
          </a:prstGeom>
        </p:spPr>
      </p:pic>
    </p:spTree>
    <p:extLst>
      <p:ext uri="{BB962C8B-B14F-4D97-AF65-F5344CB8AC3E}">
        <p14:creationId xmlns:p14="http://schemas.microsoft.com/office/powerpoint/2010/main" val="40256730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B21396C1-6244-C156-232A-BE2AA68E7640}"/>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22647" t="50068" r="54974" b="28351"/>
          <a:stretch/>
        </p:blipFill>
        <p:spPr>
          <a:xfrm>
            <a:off x="1" y="0"/>
            <a:ext cx="12192000" cy="6858000"/>
          </a:xfrm>
          <a:prstGeom prst="rect">
            <a:avLst/>
          </a:prstGeom>
        </p:spPr>
      </p:pic>
      <p:sp>
        <p:nvSpPr>
          <p:cNvPr id="4" name="Slide Number">
            <a:extLst>
              <a:ext uri="{FF2B5EF4-FFF2-40B4-BE49-F238E27FC236}">
                <a16:creationId xmlns:a16="http://schemas.microsoft.com/office/drawing/2014/main" id="{0C1FEEA6-E1E4-C379-1D5A-1B826CC5A0FA}"/>
              </a:ext>
            </a:extLst>
          </p:cNvPr>
          <p:cNvSpPr txBox="1">
            <a:spLocks/>
          </p:cNvSpPr>
          <p:nvPr userDrawn="1"/>
        </p:nvSpPr>
        <p:spPr>
          <a:xfrm>
            <a:off x="490607" y="6405454"/>
            <a:ext cx="245260" cy="241092"/>
          </a:xfrm>
          <a:prstGeom prst="rect">
            <a:avLst/>
          </a:prstGeom>
          <a:ln w="12700">
            <a:miter lim="400000"/>
          </a:ln>
        </p:spPr>
        <p:txBody>
          <a:bodyPr wrap="none" lIns="50800" tIns="50800" rIns="50800" bIns="50800" anchor="b">
            <a:spAutoFit/>
          </a:bodyPr>
          <a:lstStyle>
            <a:defPPr>
              <a:defRPr lang="en-SA"/>
            </a:defPPr>
            <a:lvl1pPr marL="0" algn="l" defTabSz="292100" rtl="0" eaLnBrk="1" latinLnBrk="0" hangingPunct="1">
              <a:defRPr sz="900" kern="1200">
                <a:solidFill>
                  <a:srgbClr val="00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6CB4B4D-7CA3-9044-876B-883B54F8677D}" type="slidenum">
              <a:rPr lang="en-GB" smtClean="0">
                <a:solidFill>
                  <a:srgbClr val="FFFFFF"/>
                </a:solidFill>
                <a:latin typeface="Readex Pro Light" pitchFamily="2" charset="-78"/>
                <a:cs typeface="Readex Pro Light" pitchFamily="2" charset="-78"/>
              </a:rPr>
              <a:pPr/>
              <a:t>‹#›</a:t>
            </a:fld>
            <a:endParaRPr lang="en-GB" dirty="0">
              <a:solidFill>
                <a:srgbClr val="FFFFFF"/>
              </a:solidFill>
              <a:latin typeface="Readex Pro Light" pitchFamily="2" charset="-78"/>
              <a:cs typeface="Readex Pro Light" pitchFamily="2" charset="-78"/>
            </a:endParaRPr>
          </a:p>
        </p:txBody>
      </p:sp>
      <p:sp>
        <p:nvSpPr>
          <p:cNvPr id="5" name="March 2024">
            <a:extLst>
              <a:ext uri="{FF2B5EF4-FFF2-40B4-BE49-F238E27FC236}">
                <a16:creationId xmlns:a16="http://schemas.microsoft.com/office/drawing/2014/main" id="{4E52FEB7-F020-FEC3-CA24-E7E2FFFCAC74}"/>
              </a:ext>
            </a:extLst>
          </p:cNvPr>
          <p:cNvSpPr txBox="1">
            <a:spLocks/>
          </p:cNvSpPr>
          <p:nvPr userDrawn="1"/>
        </p:nvSpPr>
        <p:spPr>
          <a:xfrm>
            <a:off x="10235367" y="6502035"/>
            <a:ext cx="1454986" cy="2055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Autofit/>
          </a:bodyPr>
          <a:lstStyle>
            <a:lvl1pPr marL="0" marR="0" indent="0" algn="r" defTabSz="1219169" rtl="1" latinLnBrk="0">
              <a:lnSpc>
                <a:spcPct val="100000"/>
              </a:lnSpc>
              <a:spcBef>
                <a:spcPts val="0"/>
              </a:spcBef>
              <a:spcAft>
                <a:spcPts val="0"/>
              </a:spcAft>
              <a:buClrTx/>
              <a:buSzTx/>
              <a:buFontTx/>
              <a:buNone/>
              <a:tabLst/>
              <a:defRPr sz="900" b="0" i="0" u="none" strike="noStrike" cap="none" spc="-18" baseline="0">
                <a:solidFill>
                  <a:srgbClr val="000000"/>
                </a:solidFill>
                <a:uFillTx/>
                <a:latin typeface="Lama Sans Regular"/>
                <a:ea typeface="Lama Sans Regular"/>
                <a:cs typeface="Lama Sans Regular"/>
                <a:sym typeface="Lama Sans Regular"/>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9pPr>
          </a:lstStyle>
          <a:p>
            <a:pPr marL="0" marR="0" lvl="0" indent="0" algn="r" defTabSz="1219169" rtl="1" eaLnBrk="1" fontAlgn="auto" latinLnBrk="0" hangingPunct="1">
              <a:lnSpc>
                <a:spcPct val="100000"/>
              </a:lnSpc>
              <a:spcBef>
                <a:spcPts val="0"/>
              </a:spcBef>
              <a:spcAft>
                <a:spcPts val="0"/>
              </a:spcAft>
              <a:buClrTx/>
              <a:buSzTx/>
              <a:buFontTx/>
              <a:buNone/>
              <a:tabLst/>
              <a:defRPr/>
            </a:pPr>
            <a:r>
              <a:rPr kumimoji="0" lang="ar-SA" sz="900" b="0" i="0" u="none" strike="noStrike" kern="0" cap="none" spc="-18" normalizeH="0" baseline="0" noProof="0" dirty="0">
                <a:ln>
                  <a:noFill/>
                </a:ln>
                <a:solidFill>
                  <a:srgbClr val="FFFFFF"/>
                </a:solidFill>
                <a:effectLst/>
                <a:uLnTx/>
                <a:uFillTx/>
                <a:latin typeface="Readex Pro Light" pitchFamily="2" charset="-78"/>
                <a:cs typeface="Readex Pro Light" pitchFamily="2" charset="-78"/>
                <a:sym typeface="Lama Sans Regular"/>
              </a:rPr>
              <a:t>2025</a:t>
            </a:r>
            <a:endParaRPr kumimoji="0" lang="en-GB" sz="900" b="0" i="0" u="none" strike="noStrike" kern="0" cap="none" spc="-18" normalizeH="0" baseline="0" noProof="0" dirty="0">
              <a:ln>
                <a:noFill/>
              </a:ln>
              <a:solidFill>
                <a:srgbClr val="FFFFFF"/>
              </a:solidFill>
              <a:effectLst/>
              <a:uLnTx/>
              <a:uFillTx/>
              <a:latin typeface="Readex Pro Light" pitchFamily="2" charset="-78"/>
              <a:cs typeface="Readex Pro Light" pitchFamily="2" charset="-78"/>
              <a:sym typeface="Lama Sans Regular"/>
            </a:endParaRPr>
          </a:p>
        </p:txBody>
      </p:sp>
      <p:sp>
        <p:nvSpPr>
          <p:cNvPr id="6" name="Line">
            <a:extLst>
              <a:ext uri="{FF2B5EF4-FFF2-40B4-BE49-F238E27FC236}">
                <a16:creationId xmlns:a16="http://schemas.microsoft.com/office/drawing/2014/main" id="{2C5FD7DA-50FE-74C2-3AA7-2D11B3C19A64}"/>
              </a:ext>
            </a:extLst>
          </p:cNvPr>
          <p:cNvSpPr/>
          <p:nvPr userDrawn="1"/>
        </p:nvSpPr>
        <p:spPr>
          <a:xfrm>
            <a:off x="495300" y="6369050"/>
            <a:ext cx="11201401" cy="0"/>
          </a:xfrm>
          <a:prstGeom prst="line">
            <a:avLst/>
          </a:prstGeom>
          <a:ln w="9525">
            <a:solidFill>
              <a:srgbClr val="FFFFFF"/>
            </a:solidFill>
            <a:miter lim="400000"/>
          </a:ln>
        </p:spPr>
        <p:txBody>
          <a:bodyPr lIns="25400" tIns="25400" rIns="25400" bIns="25400" anchor="ctr"/>
          <a:lstStyle/>
          <a:p>
            <a:endParaRPr sz="900">
              <a:solidFill>
                <a:srgbClr val="FFFFFF"/>
              </a:solidFill>
              <a:latin typeface="Lama Sans Bold"/>
              <a:cs typeface="Lama Sans Bold"/>
            </a:endParaRPr>
          </a:p>
        </p:txBody>
      </p:sp>
      <p:sp>
        <p:nvSpPr>
          <p:cNvPr id="9" name="Text Placeholder 6">
            <a:extLst>
              <a:ext uri="{FF2B5EF4-FFF2-40B4-BE49-F238E27FC236}">
                <a16:creationId xmlns:a16="http://schemas.microsoft.com/office/drawing/2014/main" id="{3C73F8BF-F5B3-F26F-284E-DFC26A7C1E59}"/>
              </a:ext>
            </a:extLst>
          </p:cNvPr>
          <p:cNvSpPr>
            <a:spLocks noGrp="1"/>
          </p:cNvSpPr>
          <p:nvPr>
            <p:ph type="body" sz="quarter" idx="10" hasCustomPrompt="1"/>
          </p:nvPr>
        </p:nvSpPr>
        <p:spPr>
          <a:xfrm>
            <a:off x="388714" y="317117"/>
            <a:ext cx="3821336" cy="273434"/>
          </a:xfrm>
        </p:spPr>
        <p:txBody>
          <a:bodyPr>
            <a:noAutofit/>
          </a:bodyPr>
          <a:lstStyle>
            <a:lvl1pPr marL="0" indent="0">
              <a:buNone/>
              <a:defRPr sz="900">
                <a:solidFill>
                  <a:srgbClr val="FFFFFF"/>
                </a:solidFill>
              </a:defRPr>
            </a:lvl1pPr>
          </a:lstStyle>
          <a:p>
            <a:pPr lvl="0"/>
            <a:r>
              <a:rPr lang="ar-SA" dirty="0"/>
              <a:t>عنوان العرض التقديمي</a:t>
            </a:r>
          </a:p>
        </p:txBody>
      </p:sp>
      <p:pic>
        <p:nvPicPr>
          <p:cNvPr id="3" name="Graphic 2">
            <a:extLst>
              <a:ext uri="{FF2B5EF4-FFF2-40B4-BE49-F238E27FC236}">
                <a16:creationId xmlns:a16="http://schemas.microsoft.com/office/drawing/2014/main" id="{A4500DCC-74DA-00BF-FAC4-E4D8651F452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35367" y="352060"/>
            <a:ext cx="1380744" cy="467855"/>
          </a:xfrm>
          <a:prstGeom prst="rect">
            <a:avLst/>
          </a:prstGeom>
        </p:spPr>
      </p:pic>
      <p:sp>
        <p:nvSpPr>
          <p:cNvPr id="7" name="عنوان جانبي">
            <a:extLst>
              <a:ext uri="{FF2B5EF4-FFF2-40B4-BE49-F238E27FC236}">
                <a16:creationId xmlns:a16="http://schemas.microsoft.com/office/drawing/2014/main" id="{8F3CE018-E663-4D65-53EE-79316E4C471E}"/>
              </a:ext>
            </a:extLst>
          </p:cNvPr>
          <p:cNvSpPr txBox="1">
            <a:spLocks noGrp="1"/>
          </p:cNvSpPr>
          <p:nvPr>
            <p:ph type="body" sz="quarter" idx="21" hasCustomPrompt="1"/>
          </p:nvPr>
        </p:nvSpPr>
        <p:spPr>
          <a:xfrm>
            <a:off x="3907383" y="3120728"/>
            <a:ext cx="6667197" cy="718145"/>
          </a:xfrm>
          <a:prstGeom prst="rect">
            <a:avLst/>
          </a:prstGeom>
        </p:spPr>
        <p:txBody>
          <a:bodyPr anchor="ctr">
            <a:spAutoFit/>
          </a:bodyPr>
          <a:lstStyle>
            <a:lvl1pPr marL="0" indent="0" algn="ctr" defTabSz="412750" rtl="1">
              <a:lnSpc>
                <a:spcPct val="100000"/>
              </a:lnSpc>
              <a:spcBef>
                <a:spcPts val="0"/>
              </a:spcBef>
              <a:buSzTx/>
              <a:buNone/>
              <a:defRPr sz="4000">
                <a:solidFill>
                  <a:srgbClr val="FFFFFF"/>
                </a:solidFill>
                <a:latin typeface="Readex Pro SemiBold" pitchFamily="2" charset="-78"/>
                <a:ea typeface="+mn-ea"/>
                <a:cs typeface="Readex Pro SemiBold" pitchFamily="2" charset="-78"/>
                <a:sym typeface="Lama Sans Bold"/>
              </a:defRPr>
            </a:lvl1pPr>
          </a:lstStyle>
          <a:p>
            <a:r>
              <a:rPr dirty="0" err="1"/>
              <a:t>عنوان</a:t>
            </a:r>
            <a:r>
              <a:rPr dirty="0"/>
              <a:t> </a:t>
            </a:r>
            <a:r>
              <a:rPr dirty="0" err="1"/>
              <a:t>جانبي</a:t>
            </a:r>
            <a:r>
              <a:rPr lang="ar-SA" dirty="0"/>
              <a:t> "غلاف داخلي"</a:t>
            </a:r>
            <a:endParaRPr dirty="0"/>
          </a:p>
        </p:txBody>
      </p:sp>
    </p:spTree>
    <p:extLst>
      <p:ext uri="{BB962C8B-B14F-4D97-AF65-F5344CB8AC3E}">
        <p14:creationId xmlns:p14="http://schemas.microsoft.com/office/powerpoint/2010/main" val="14506676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8_Two Content">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24CD6851-31CF-3B14-EAF5-6C3931A383EF}"/>
              </a:ext>
            </a:extLst>
          </p:cNvPr>
          <p:cNvPicPr>
            <a:picLocks noChangeAspect="1"/>
          </p:cNvPicPr>
          <p:nvPr userDrawn="1"/>
        </p:nvPicPr>
        <p:blipFill>
          <a:blip r:embed="rId2"/>
          <a:stretch>
            <a:fillRect/>
          </a:stretch>
        </p:blipFill>
        <p:spPr>
          <a:xfrm>
            <a:off x="-13166" y="-16187"/>
            <a:ext cx="12218331" cy="6890373"/>
          </a:xfrm>
          <a:prstGeom prst="rect">
            <a:avLst/>
          </a:prstGeom>
        </p:spPr>
      </p:pic>
      <p:sp>
        <p:nvSpPr>
          <p:cNvPr id="8" name="Slide Number">
            <a:extLst>
              <a:ext uri="{FF2B5EF4-FFF2-40B4-BE49-F238E27FC236}">
                <a16:creationId xmlns:a16="http://schemas.microsoft.com/office/drawing/2014/main" id="{90DF41A0-3319-9FFA-453F-0944D53CEAC0}"/>
              </a:ext>
            </a:extLst>
          </p:cNvPr>
          <p:cNvSpPr txBox="1">
            <a:spLocks/>
          </p:cNvSpPr>
          <p:nvPr userDrawn="1"/>
        </p:nvSpPr>
        <p:spPr>
          <a:xfrm>
            <a:off x="490606" y="6408885"/>
            <a:ext cx="245260" cy="241092"/>
          </a:xfrm>
          <a:prstGeom prst="rect">
            <a:avLst/>
          </a:prstGeom>
          <a:ln w="12700">
            <a:miter lim="400000"/>
          </a:ln>
        </p:spPr>
        <p:txBody>
          <a:bodyPr wrap="none" lIns="50800" tIns="50800" rIns="50800" bIns="50800" anchor="b">
            <a:spAutoFit/>
          </a:bodyPr>
          <a:lstStyle>
            <a:defPPr>
              <a:defRPr lang="en-SA"/>
            </a:defPPr>
            <a:lvl1pPr marL="0" algn="l" defTabSz="292100" rtl="0" eaLnBrk="1" latinLnBrk="0" hangingPunct="1">
              <a:defRPr sz="900" kern="1200">
                <a:solidFill>
                  <a:srgbClr val="00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6CB4B4D-7CA3-9044-876B-883B54F8677D}" type="slidenum">
              <a:rPr lang="en-GB" smtClean="0">
                <a:solidFill>
                  <a:srgbClr val="FFFFFF"/>
                </a:solidFill>
                <a:latin typeface="Readex Pro Light" pitchFamily="2" charset="-78"/>
                <a:cs typeface="Readex Pro Light" pitchFamily="2" charset="-78"/>
              </a:rPr>
              <a:pPr/>
              <a:t>‹#›</a:t>
            </a:fld>
            <a:endParaRPr lang="en-GB" dirty="0">
              <a:solidFill>
                <a:srgbClr val="FFFFFF"/>
              </a:solidFill>
              <a:latin typeface="Readex Pro Light" pitchFamily="2" charset="-78"/>
              <a:cs typeface="Readex Pro Light" pitchFamily="2" charset="-78"/>
            </a:endParaRPr>
          </a:p>
        </p:txBody>
      </p:sp>
      <p:sp>
        <p:nvSpPr>
          <p:cNvPr id="10" name="March 2024">
            <a:extLst>
              <a:ext uri="{FF2B5EF4-FFF2-40B4-BE49-F238E27FC236}">
                <a16:creationId xmlns:a16="http://schemas.microsoft.com/office/drawing/2014/main" id="{678A7FA6-4717-C727-32B3-76476683565C}"/>
              </a:ext>
            </a:extLst>
          </p:cNvPr>
          <p:cNvSpPr txBox="1">
            <a:spLocks/>
          </p:cNvSpPr>
          <p:nvPr userDrawn="1"/>
        </p:nvSpPr>
        <p:spPr>
          <a:xfrm>
            <a:off x="10235366" y="6505466"/>
            <a:ext cx="1454986" cy="20557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oAutofit/>
          </a:bodyPr>
          <a:lstStyle>
            <a:lvl1pPr marL="0" marR="0" indent="0" algn="r" defTabSz="1219169" rtl="1" latinLnBrk="0">
              <a:lnSpc>
                <a:spcPct val="100000"/>
              </a:lnSpc>
              <a:spcBef>
                <a:spcPts val="0"/>
              </a:spcBef>
              <a:spcAft>
                <a:spcPts val="0"/>
              </a:spcAft>
              <a:buClrTx/>
              <a:buSzTx/>
              <a:buFontTx/>
              <a:buNone/>
              <a:tabLst/>
              <a:defRPr sz="900" b="0" i="0" u="none" strike="noStrike" cap="none" spc="-18" baseline="0">
                <a:solidFill>
                  <a:srgbClr val="000000"/>
                </a:solidFill>
                <a:uFillTx/>
                <a:latin typeface="Lama Sans Regular"/>
                <a:ea typeface="Lama Sans Regular"/>
                <a:cs typeface="Lama Sans Regular"/>
                <a:sym typeface="Lama Sans Regular"/>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9pPr>
          </a:lstStyle>
          <a:p>
            <a:pPr marL="0" marR="0" lvl="0" indent="0" algn="r" defTabSz="1219169" rtl="1" eaLnBrk="1" fontAlgn="auto" latinLnBrk="0" hangingPunct="1">
              <a:lnSpc>
                <a:spcPct val="100000"/>
              </a:lnSpc>
              <a:spcBef>
                <a:spcPts val="0"/>
              </a:spcBef>
              <a:spcAft>
                <a:spcPts val="0"/>
              </a:spcAft>
              <a:buClrTx/>
              <a:buSzTx/>
              <a:buFontTx/>
              <a:buNone/>
              <a:tabLst/>
              <a:defRPr/>
            </a:pPr>
            <a:r>
              <a:rPr kumimoji="0" lang="ar-SA" sz="900" b="0" i="0" u="none" strike="noStrike" kern="0" cap="none" spc="-18" normalizeH="0" baseline="0" noProof="0" dirty="0">
                <a:ln>
                  <a:noFill/>
                </a:ln>
                <a:solidFill>
                  <a:srgbClr val="FFFFFF"/>
                </a:solidFill>
                <a:effectLst/>
                <a:uLnTx/>
                <a:uFillTx/>
                <a:latin typeface="Readex Pro Light" pitchFamily="2" charset="-78"/>
                <a:cs typeface="Readex Pro Light" pitchFamily="2" charset="-78"/>
                <a:sym typeface="Lama Sans Regular"/>
              </a:rPr>
              <a:t>2025</a:t>
            </a:r>
            <a:endParaRPr kumimoji="0" lang="en-GB" sz="900" b="0" i="0" u="none" strike="noStrike" kern="0" cap="none" spc="-18" normalizeH="0" baseline="0" noProof="0" dirty="0">
              <a:ln>
                <a:noFill/>
              </a:ln>
              <a:solidFill>
                <a:srgbClr val="FFFFFF"/>
              </a:solidFill>
              <a:effectLst/>
              <a:uLnTx/>
              <a:uFillTx/>
              <a:latin typeface="Readex Pro Light" pitchFamily="2" charset="-78"/>
              <a:cs typeface="Readex Pro Light" pitchFamily="2" charset="-78"/>
              <a:sym typeface="Lama Sans Regular"/>
            </a:endParaRPr>
          </a:p>
        </p:txBody>
      </p:sp>
      <p:sp>
        <p:nvSpPr>
          <p:cNvPr id="11" name="Line">
            <a:extLst>
              <a:ext uri="{FF2B5EF4-FFF2-40B4-BE49-F238E27FC236}">
                <a16:creationId xmlns:a16="http://schemas.microsoft.com/office/drawing/2014/main" id="{F2506120-9D01-235B-ACAC-75A9FEEBC81A}"/>
              </a:ext>
            </a:extLst>
          </p:cNvPr>
          <p:cNvSpPr/>
          <p:nvPr userDrawn="1"/>
        </p:nvSpPr>
        <p:spPr>
          <a:xfrm>
            <a:off x="495299" y="6372481"/>
            <a:ext cx="11201401" cy="0"/>
          </a:xfrm>
          <a:prstGeom prst="line">
            <a:avLst/>
          </a:prstGeom>
          <a:ln w="9525">
            <a:solidFill>
              <a:srgbClr val="FFFFFF"/>
            </a:solidFill>
            <a:miter lim="400000"/>
          </a:ln>
        </p:spPr>
        <p:txBody>
          <a:bodyPr lIns="25400" tIns="25400" rIns="25400" bIns="25400" anchor="ctr"/>
          <a:lstStyle/>
          <a:p>
            <a:endParaRPr sz="900">
              <a:solidFill>
                <a:srgbClr val="FFFFFF"/>
              </a:solidFill>
              <a:latin typeface="Lama Sans Bold"/>
              <a:cs typeface="Lama Sans Bold"/>
            </a:endParaRPr>
          </a:p>
        </p:txBody>
      </p:sp>
      <p:sp>
        <p:nvSpPr>
          <p:cNvPr id="12" name="Text Placeholder 6">
            <a:extLst>
              <a:ext uri="{FF2B5EF4-FFF2-40B4-BE49-F238E27FC236}">
                <a16:creationId xmlns:a16="http://schemas.microsoft.com/office/drawing/2014/main" id="{21A7DA9F-6AAA-A4B2-3597-B067FE61F3EB}"/>
              </a:ext>
            </a:extLst>
          </p:cNvPr>
          <p:cNvSpPr>
            <a:spLocks noGrp="1"/>
          </p:cNvSpPr>
          <p:nvPr>
            <p:ph type="body" sz="quarter" idx="10" hasCustomPrompt="1"/>
          </p:nvPr>
        </p:nvSpPr>
        <p:spPr>
          <a:xfrm>
            <a:off x="388713" y="320548"/>
            <a:ext cx="3821336" cy="273434"/>
          </a:xfrm>
        </p:spPr>
        <p:txBody>
          <a:bodyPr>
            <a:noAutofit/>
          </a:bodyPr>
          <a:lstStyle>
            <a:lvl1pPr marL="0" indent="0">
              <a:buNone/>
              <a:defRPr sz="900">
                <a:solidFill>
                  <a:srgbClr val="FFFFFF"/>
                </a:solidFill>
              </a:defRPr>
            </a:lvl1pPr>
          </a:lstStyle>
          <a:p>
            <a:pPr lvl="0"/>
            <a:r>
              <a:rPr lang="ar-SA" dirty="0"/>
              <a:t>عنوان العرض التقديمي</a:t>
            </a:r>
          </a:p>
        </p:txBody>
      </p:sp>
      <p:pic>
        <p:nvPicPr>
          <p:cNvPr id="13" name="Graphic 12">
            <a:extLst>
              <a:ext uri="{FF2B5EF4-FFF2-40B4-BE49-F238E27FC236}">
                <a16:creationId xmlns:a16="http://schemas.microsoft.com/office/drawing/2014/main" id="{CE442FB9-FEB9-1855-B732-3D1A4C4AC73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35366" y="355491"/>
            <a:ext cx="1380744" cy="467855"/>
          </a:xfrm>
          <a:prstGeom prst="rect">
            <a:avLst/>
          </a:prstGeom>
        </p:spPr>
      </p:pic>
      <p:sp>
        <p:nvSpPr>
          <p:cNvPr id="3" name="عنوان جانبي">
            <a:extLst>
              <a:ext uri="{FF2B5EF4-FFF2-40B4-BE49-F238E27FC236}">
                <a16:creationId xmlns:a16="http://schemas.microsoft.com/office/drawing/2014/main" id="{C77AFA8A-96D8-55DE-39D9-BDA61C9EE3CA}"/>
              </a:ext>
            </a:extLst>
          </p:cNvPr>
          <p:cNvSpPr txBox="1">
            <a:spLocks noGrp="1"/>
          </p:cNvSpPr>
          <p:nvPr>
            <p:ph type="body" sz="quarter" idx="21"/>
          </p:nvPr>
        </p:nvSpPr>
        <p:spPr>
          <a:xfrm>
            <a:off x="2762402" y="3135257"/>
            <a:ext cx="6667197" cy="718145"/>
          </a:xfrm>
          <a:prstGeom prst="rect">
            <a:avLst/>
          </a:prstGeom>
        </p:spPr>
        <p:txBody>
          <a:bodyPr anchor="ctr">
            <a:spAutoFit/>
          </a:bodyPr>
          <a:lstStyle>
            <a:lvl1pPr marL="0" indent="0" algn="ctr" defTabSz="412750" rtl="1">
              <a:lnSpc>
                <a:spcPct val="100000"/>
              </a:lnSpc>
              <a:spcBef>
                <a:spcPts val="0"/>
              </a:spcBef>
              <a:buSzTx/>
              <a:buNone/>
              <a:defRPr sz="4000">
                <a:solidFill>
                  <a:srgbClr val="FFFFFF"/>
                </a:solidFill>
                <a:latin typeface="Readex Pro SemiBold" pitchFamily="2" charset="-78"/>
                <a:ea typeface="+mn-ea"/>
                <a:cs typeface="Readex Pro SemiBold" pitchFamily="2" charset="-78"/>
                <a:sym typeface="Lama Sans Bold"/>
              </a:defRPr>
            </a:lvl1pPr>
          </a:lstStyle>
          <a:p>
            <a:r>
              <a:rPr dirty="0" err="1"/>
              <a:t>عنوان</a:t>
            </a:r>
            <a:r>
              <a:rPr dirty="0"/>
              <a:t> </a:t>
            </a:r>
            <a:r>
              <a:rPr dirty="0" err="1"/>
              <a:t>جانبي</a:t>
            </a:r>
            <a:endParaRPr dirty="0"/>
          </a:p>
        </p:txBody>
      </p:sp>
    </p:spTree>
    <p:extLst>
      <p:ext uri="{BB962C8B-B14F-4D97-AF65-F5344CB8AC3E}">
        <p14:creationId xmlns:p14="http://schemas.microsoft.com/office/powerpoint/2010/main" val="24342069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54" name="Slide Number">
            <a:extLst>
              <a:ext uri="{FF2B5EF4-FFF2-40B4-BE49-F238E27FC236}">
                <a16:creationId xmlns:a16="http://schemas.microsoft.com/office/drawing/2014/main" id="{0FBA0655-D667-5CB9-F627-4130A366DEC7}"/>
              </a:ext>
            </a:extLst>
          </p:cNvPr>
          <p:cNvSpPr txBox="1">
            <a:spLocks/>
          </p:cNvSpPr>
          <p:nvPr userDrawn="1"/>
        </p:nvSpPr>
        <p:spPr>
          <a:xfrm>
            <a:off x="472072" y="6405453"/>
            <a:ext cx="218008" cy="2410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b">
            <a:spAutoFit/>
          </a:bodyPr>
          <a:lstStyle>
            <a:defPPr>
              <a:defRPr lang="en-SA"/>
            </a:defPPr>
            <a:lvl1pPr marL="0" algn="l" defTabSz="292100" rtl="0" eaLnBrk="1" latinLnBrk="0" hangingPunct="1">
              <a:defRPr sz="900" kern="1200">
                <a:solidFill>
                  <a:srgbClr val="00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hangingPunct="0"/>
            <a:fld id="{86CB4B4D-7CA3-9044-876B-883B54F8677D}" type="slidenum">
              <a:rPr lang="en-GB" kern="0" smtClean="0">
                <a:latin typeface="Lama Sans Regular"/>
                <a:cs typeface="Lama Sans Regular"/>
                <a:sym typeface="Lama Sans Regular"/>
              </a:rPr>
              <a:pPr algn="ctr" hangingPunct="0"/>
              <a:t>‹#›</a:t>
            </a:fld>
            <a:endParaRPr lang="en-GB" kern="0">
              <a:latin typeface="Lama Sans Regular"/>
              <a:cs typeface="Lama Sans Regular"/>
              <a:sym typeface="Lama Sans Regular"/>
            </a:endParaRPr>
          </a:p>
        </p:txBody>
      </p:sp>
      <p:sp>
        <p:nvSpPr>
          <p:cNvPr id="55" name="March 2024">
            <a:extLst>
              <a:ext uri="{FF2B5EF4-FFF2-40B4-BE49-F238E27FC236}">
                <a16:creationId xmlns:a16="http://schemas.microsoft.com/office/drawing/2014/main" id="{7C1F7F45-7909-17F2-7F9F-C5DBD329EB4B}"/>
              </a:ext>
            </a:extLst>
          </p:cNvPr>
          <p:cNvSpPr txBox="1">
            <a:spLocks/>
          </p:cNvSpPr>
          <p:nvPr userDrawn="1"/>
        </p:nvSpPr>
        <p:spPr>
          <a:xfrm>
            <a:off x="10235367" y="6502035"/>
            <a:ext cx="1454986" cy="2055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Autofit/>
          </a:bodyPr>
          <a:lstStyle>
            <a:lvl1pPr marL="0" marR="0" indent="0" algn="r" defTabSz="1219169" rtl="1" latinLnBrk="0">
              <a:lnSpc>
                <a:spcPct val="100000"/>
              </a:lnSpc>
              <a:spcBef>
                <a:spcPts val="0"/>
              </a:spcBef>
              <a:spcAft>
                <a:spcPts val="0"/>
              </a:spcAft>
              <a:buClrTx/>
              <a:buSzTx/>
              <a:buFontTx/>
              <a:buNone/>
              <a:tabLst/>
              <a:defRPr sz="900" b="0" i="0" u="none" strike="noStrike" cap="none" spc="-18" baseline="0">
                <a:solidFill>
                  <a:srgbClr val="000000"/>
                </a:solidFill>
                <a:uFillTx/>
                <a:latin typeface="Lama Sans Regular"/>
                <a:ea typeface="Lama Sans Regular"/>
                <a:cs typeface="Lama Sans Regular"/>
                <a:sym typeface="Lama Sans Regular"/>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9pPr>
          </a:lstStyle>
          <a:p>
            <a:pPr marL="0" marR="0" lvl="0" indent="0" algn="r" defTabSz="1219169" rtl="1" eaLnBrk="1" fontAlgn="auto" latinLnBrk="0" hangingPunct="1">
              <a:lnSpc>
                <a:spcPct val="100000"/>
              </a:lnSpc>
              <a:spcBef>
                <a:spcPts val="0"/>
              </a:spcBef>
              <a:spcAft>
                <a:spcPts val="0"/>
              </a:spcAft>
              <a:buClrTx/>
              <a:buSzTx/>
              <a:buFontTx/>
              <a:buNone/>
              <a:tabLst/>
              <a:defRPr/>
            </a:pPr>
            <a:r>
              <a:rPr kumimoji="0" lang="ar-SA" sz="900" b="0" i="0" u="none" strike="noStrike" kern="0" cap="none" spc="-18" normalizeH="0" baseline="0" noProof="0" dirty="0">
                <a:ln>
                  <a:noFill/>
                </a:ln>
                <a:solidFill>
                  <a:srgbClr val="000000"/>
                </a:solidFill>
                <a:effectLst/>
                <a:uLnTx/>
                <a:uFillTx/>
                <a:latin typeface="Readex Pro Light" pitchFamily="2" charset="-78"/>
                <a:cs typeface="Readex Pro Light" pitchFamily="2" charset="-78"/>
                <a:sym typeface="Lama Sans Regular"/>
              </a:rPr>
              <a:t>2025</a:t>
            </a:r>
            <a:endParaRPr kumimoji="0" lang="en-GB" sz="900" b="0" i="0" u="none" strike="noStrike" kern="0" cap="none" spc="-18" normalizeH="0" baseline="0" noProof="0" dirty="0">
              <a:ln>
                <a:noFill/>
              </a:ln>
              <a:solidFill>
                <a:srgbClr val="000000"/>
              </a:solidFill>
              <a:effectLst/>
              <a:uLnTx/>
              <a:uFillTx/>
              <a:latin typeface="Lama Sans Regular"/>
              <a:cs typeface="Lama Sans Regular"/>
              <a:sym typeface="Lama Sans Regular"/>
            </a:endParaRPr>
          </a:p>
        </p:txBody>
      </p:sp>
      <p:sp>
        <p:nvSpPr>
          <p:cNvPr id="56" name="01">
            <a:extLst>
              <a:ext uri="{FF2B5EF4-FFF2-40B4-BE49-F238E27FC236}">
                <a16:creationId xmlns:a16="http://schemas.microsoft.com/office/drawing/2014/main" id="{3E286C41-3086-DBD6-59D5-CC51762069D7}"/>
              </a:ext>
            </a:extLst>
          </p:cNvPr>
          <p:cNvSpPr txBox="1">
            <a:spLocks/>
          </p:cNvSpPr>
          <p:nvPr userDrawn="1"/>
        </p:nvSpPr>
        <p:spPr>
          <a:xfrm>
            <a:off x="5539100" y="2360013"/>
            <a:ext cx="457454" cy="2841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Autofit/>
          </a:bodyPr>
          <a:lstStyle>
            <a:lvl1pPr marL="0" marR="0" indent="0" algn="ctr" defTabSz="1219169" rtl="0" latinLnBrk="0">
              <a:lnSpc>
                <a:spcPct val="100000"/>
              </a:lnSpc>
              <a:spcBef>
                <a:spcPts val="0"/>
              </a:spcBef>
              <a:spcAft>
                <a:spcPts val="0"/>
              </a:spcAft>
              <a:buClrTx/>
              <a:buSzTx/>
              <a:buFontTx/>
              <a:buNone/>
              <a:tabLst/>
              <a:defRPr sz="2200" b="0" i="0" u="none" strike="noStrike" cap="none" spc="-44" baseline="0">
                <a:solidFill>
                  <a:srgbClr val="000000"/>
                </a:solidFill>
                <a:uFillTx/>
                <a:latin typeface="Lama Sans Light"/>
                <a:ea typeface="Lama Sans Light"/>
                <a:cs typeface="Lama Sans Light"/>
                <a:sym typeface="Lama Sans Light"/>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9pPr>
          </a:lstStyle>
          <a:p>
            <a:pPr marL="0" marR="0" lvl="0" indent="0" algn="ctr" defTabSz="1219169" rtl="0" eaLnBrk="1" fontAlgn="auto" latinLnBrk="0" hangingPunct="1">
              <a:lnSpc>
                <a:spcPct val="100000"/>
              </a:lnSpc>
              <a:spcBef>
                <a:spcPts val="0"/>
              </a:spcBef>
              <a:spcAft>
                <a:spcPts val="0"/>
              </a:spcAft>
              <a:buClrTx/>
              <a:buSzTx/>
              <a:buFontTx/>
              <a:buNone/>
              <a:tabLst/>
              <a:defRPr/>
            </a:pPr>
            <a:r>
              <a:rPr kumimoji="0" lang="en-GB" sz="2200" b="0" i="0" u="none" strike="noStrike" kern="0" cap="none" spc="-44" normalizeH="0" baseline="0" noProof="0" dirty="0">
                <a:ln>
                  <a:noFill/>
                </a:ln>
                <a:solidFill>
                  <a:schemeClr val="bg1">
                    <a:lumMod val="10000"/>
                  </a:schemeClr>
                </a:solidFill>
                <a:effectLst/>
                <a:uLnTx/>
                <a:uFillTx/>
                <a:latin typeface="Readex Pro Light" pitchFamily="2" charset="-78"/>
                <a:cs typeface="Readex Pro Light" pitchFamily="2" charset="-78"/>
                <a:sym typeface="Lama Sans Light"/>
              </a:rPr>
              <a:t>01</a:t>
            </a:r>
          </a:p>
        </p:txBody>
      </p:sp>
      <p:sp>
        <p:nvSpPr>
          <p:cNvPr id="60" name="02">
            <a:extLst>
              <a:ext uri="{FF2B5EF4-FFF2-40B4-BE49-F238E27FC236}">
                <a16:creationId xmlns:a16="http://schemas.microsoft.com/office/drawing/2014/main" id="{9D82C946-2B79-B431-BE1A-2A727F188CC6}"/>
              </a:ext>
            </a:extLst>
          </p:cNvPr>
          <p:cNvSpPr txBox="1">
            <a:spLocks/>
          </p:cNvSpPr>
          <p:nvPr userDrawn="1"/>
        </p:nvSpPr>
        <p:spPr>
          <a:xfrm>
            <a:off x="5553543" y="3572526"/>
            <a:ext cx="396434" cy="3692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Autofit/>
          </a:bodyPr>
          <a:lstStyle>
            <a:lvl1pPr marL="0" marR="0" indent="0" algn="ctr" defTabSz="1219169" rtl="0" latinLnBrk="0">
              <a:lnSpc>
                <a:spcPct val="100000"/>
              </a:lnSpc>
              <a:spcBef>
                <a:spcPts val="0"/>
              </a:spcBef>
              <a:spcAft>
                <a:spcPts val="0"/>
              </a:spcAft>
              <a:buClrTx/>
              <a:buSzTx/>
              <a:buFontTx/>
              <a:buNone/>
              <a:tabLst/>
              <a:defRPr sz="2200" b="0" i="0" u="none" strike="noStrike" cap="none" spc="-44" baseline="0">
                <a:solidFill>
                  <a:srgbClr val="000000"/>
                </a:solidFill>
                <a:uFillTx/>
                <a:latin typeface="Lama Sans Light"/>
                <a:ea typeface="Lama Sans Light"/>
                <a:cs typeface="Lama Sans Light"/>
                <a:sym typeface="Lama Sans Light"/>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9pPr>
          </a:lstStyle>
          <a:p>
            <a:pPr marL="0" marR="0" lvl="0" indent="0" algn="ctr" defTabSz="1219169" rtl="0" eaLnBrk="1" fontAlgn="auto" latinLnBrk="0" hangingPunct="1">
              <a:lnSpc>
                <a:spcPct val="100000"/>
              </a:lnSpc>
              <a:spcBef>
                <a:spcPts val="0"/>
              </a:spcBef>
              <a:spcAft>
                <a:spcPts val="0"/>
              </a:spcAft>
              <a:buClrTx/>
              <a:buSzTx/>
              <a:buFontTx/>
              <a:buNone/>
              <a:tabLst/>
              <a:defRPr/>
            </a:pPr>
            <a:r>
              <a:rPr kumimoji="0" lang="en-GB" sz="2200" b="0" i="0" u="none" strike="noStrike" kern="0" cap="none" spc="-44" normalizeH="0" baseline="0" noProof="0">
                <a:ln>
                  <a:noFill/>
                </a:ln>
                <a:solidFill>
                  <a:schemeClr val="bg1">
                    <a:lumMod val="10000"/>
                  </a:schemeClr>
                </a:solidFill>
                <a:effectLst/>
                <a:uLnTx/>
                <a:uFillTx/>
                <a:latin typeface="Readex Pro Light" pitchFamily="2" charset="-78"/>
                <a:cs typeface="Readex Pro Light" pitchFamily="2" charset="-78"/>
                <a:sym typeface="Lama Sans Light"/>
              </a:rPr>
              <a:t>02</a:t>
            </a:r>
          </a:p>
        </p:txBody>
      </p:sp>
      <p:sp>
        <p:nvSpPr>
          <p:cNvPr id="62" name="03">
            <a:extLst>
              <a:ext uri="{FF2B5EF4-FFF2-40B4-BE49-F238E27FC236}">
                <a16:creationId xmlns:a16="http://schemas.microsoft.com/office/drawing/2014/main" id="{EE5398E1-8D7E-F5A4-2E19-D876F9463CFE}"/>
              </a:ext>
            </a:extLst>
          </p:cNvPr>
          <p:cNvSpPr txBox="1">
            <a:spLocks/>
          </p:cNvSpPr>
          <p:nvPr userDrawn="1"/>
        </p:nvSpPr>
        <p:spPr>
          <a:xfrm>
            <a:off x="5583401" y="4791964"/>
            <a:ext cx="381551" cy="29700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Autofit/>
          </a:bodyPr>
          <a:lstStyle>
            <a:lvl1pPr marL="0" marR="0" indent="0" algn="ctr" defTabSz="1219169" rtl="0" latinLnBrk="0">
              <a:lnSpc>
                <a:spcPct val="100000"/>
              </a:lnSpc>
              <a:spcBef>
                <a:spcPts val="0"/>
              </a:spcBef>
              <a:spcAft>
                <a:spcPts val="0"/>
              </a:spcAft>
              <a:buClrTx/>
              <a:buSzTx/>
              <a:buFontTx/>
              <a:buNone/>
              <a:tabLst/>
              <a:defRPr sz="2200" b="0" i="0" u="none" strike="noStrike" cap="none" spc="-44" baseline="0">
                <a:solidFill>
                  <a:srgbClr val="000000"/>
                </a:solidFill>
                <a:uFillTx/>
                <a:latin typeface="Lama Sans Light"/>
                <a:ea typeface="Lama Sans Light"/>
                <a:cs typeface="Lama Sans Light"/>
                <a:sym typeface="Lama Sans Light"/>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9pPr>
          </a:lstStyle>
          <a:p>
            <a:pPr marL="0" marR="0" lvl="0" indent="0" algn="ctr" defTabSz="1219169" rtl="0" eaLnBrk="1" fontAlgn="auto" latinLnBrk="0" hangingPunct="1">
              <a:lnSpc>
                <a:spcPct val="100000"/>
              </a:lnSpc>
              <a:spcBef>
                <a:spcPts val="0"/>
              </a:spcBef>
              <a:spcAft>
                <a:spcPts val="0"/>
              </a:spcAft>
              <a:buClrTx/>
              <a:buSzTx/>
              <a:buFontTx/>
              <a:buNone/>
              <a:tabLst/>
              <a:defRPr/>
            </a:pPr>
            <a:r>
              <a:rPr kumimoji="0" lang="en-GB" sz="2200" b="0" i="0" u="none" strike="noStrike" kern="0" cap="none" spc="-44" normalizeH="0" baseline="0" noProof="0" dirty="0">
                <a:ln>
                  <a:noFill/>
                </a:ln>
                <a:solidFill>
                  <a:schemeClr val="bg1">
                    <a:lumMod val="10000"/>
                  </a:schemeClr>
                </a:solidFill>
                <a:effectLst/>
                <a:uLnTx/>
                <a:uFillTx/>
                <a:latin typeface="Readex Pro Light" pitchFamily="2" charset="-78"/>
                <a:cs typeface="Readex Pro Light" pitchFamily="2" charset="-78"/>
                <a:sym typeface="Lama Sans Light"/>
              </a:rPr>
              <a:t>03</a:t>
            </a:r>
          </a:p>
        </p:txBody>
      </p:sp>
      <p:sp>
        <p:nvSpPr>
          <p:cNvPr id="66" name="Line">
            <a:extLst>
              <a:ext uri="{FF2B5EF4-FFF2-40B4-BE49-F238E27FC236}">
                <a16:creationId xmlns:a16="http://schemas.microsoft.com/office/drawing/2014/main" id="{57DA2EC2-A655-C1F5-7C5A-E79AEF5C1F04}"/>
              </a:ext>
            </a:extLst>
          </p:cNvPr>
          <p:cNvSpPr/>
          <p:nvPr userDrawn="1"/>
        </p:nvSpPr>
        <p:spPr>
          <a:xfrm flipV="1">
            <a:off x="10985501" y="2337985"/>
            <a:ext cx="1" cy="2798876"/>
          </a:xfrm>
          <a:prstGeom prst="line">
            <a:avLst/>
          </a:prstGeom>
          <a:ln w="9525">
            <a:solidFill>
              <a:srgbClr val="000000"/>
            </a:solidFill>
            <a:miter lim="400000"/>
          </a:ln>
        </p:spPr>
        <p:txBody>
          <a:bodyPr lIns="25400" tIns="25400" rIns="25400" bIns="25400" anchor="ctr"/>
          <a:lstStyle/>
          <a:p>
            <a:pPr algn="ctr" defTabSz="1219169" hangingPunct="0"/>
            <a:endParaRPr sz="1200" kern="0">
              <a:solidFill>
                <a:schemeClr val="bg1">
                  <a:lumMod val="10000"/>
                </a:schemeClr>
              </a:solidFill>
              <a:latin typeface="Lama Sans Regular"/>
              <a:cs typeface="Lama Sans Regular"/>
              <a:sym typeface="Lama Sans Regular"/>
            </a:endParaRPr>
          </a:p>
        </p:txBody>
      </p:sp>
      <p:sp>
        <p:nvSpPr>
          <p:cNvPr id="68" name="Line">
            <a:extLst>
              <a:ext uri="{FF2B5EF4-FFF2-40B4-BE49-F238E27FC236}">
                <a16:creationId xmlns:a16="http://schemas.microsoft.com/office/drawing/2014/main" id="{A8E3C537-A946-4B41-148D-D4C662A4B6E0}"/>
              </a:ext>
            </a:extLst>
          </p:cNvPr>
          <p:cNvSpPr/>
          <p:nvPr userDrawn="1"/>
        </p:nvSpPr>
        <p:spPr>
          <a:xfrm>
            <a:off x="495300" y="6369050"/>
            <a:ext cx="11201401" cy="0"/>
          </a:xfrm>
          <a:prstGeom prst="line">
            <a:avLst/>
          </a:prstGeom>
          <a:ln w="9525">
            <a:solidFill>
              <a:srgbClr val="000000"/>
            </a:solidFill>
            <a:miter lim="400000"/>
          </a:ln>
        </p:spPr>
        <p:txBody>
          <a:bodyPr lIns="25400" tIns="25400" rIns="25400" bIns="25400" anchor="ctr"/>
          <a:lstStyle/>
          <a:p>
            <a:endParaRPr sz="900">
              <a:solidFill>
                <a:srgbClr val="5E5E5E"/>
              </a:solidFill>
              <a:latin typeface="Lama Sans Bold"/>
              <a:cs typeface="Lama Sans Bold"/>
            </a:endParaRPr>
          </a:p>
        </p:txBody>
      </p:sp>
      <p:sp>
        <p:nvSpPr>
          <p:cNvPr id="69" name="Circle">
            <a:extLst>
              <a:ext uri="{FF2B5EF4-FFF2-40B4-BE49-F238E27FC236}">
                <a16:creationId xmlns:a16="http://schemas.microsoft.com/office/drawing/2014/main" id="{D7E5CC83-D94D-65F1-9430-DE386CA7C119}"/>
              </a:ext>
            </a:extLst>
          </p:cNvPr>
          <p:cNvSpPr/>
          <p:nvPr userDrawn="1"/>
        </p:nvSpPr>
        <p:spPr>
          <a:xfrm>
            <a:off x="5456676" y="2207409"/>
            <a:ext cx="635001" cy="635001"/>
          </a:xfrm>
          <a:prstGeom prst="ellipse">
            <a:avLst/>
          </a:prstGeom>
          <a:ln w="12700">
            <a:solidFill>
              <a:srgbClr val="000000"/>
            </a:solidFill>
            <a:miter lim="400000"/>
          </a:ln>
        </p:spPr>
        <p:txBody>
          <a:bodyPr lIns="25400" tIns="25400" rIns="25400" bIns="25400" anchor="ctr"/>
          <a:lstStyle/>
          <a:p>
            <a:pPr algn="l" defTabSz="457200">
              <a:spcBef>
                <a:spcPts val="500"/>
              </a:spcBef>
              <a:defRPr sz="100">
                <a:solidFill>
                  <a:srgbClr val="000000"/>
                </a:solidFill>
              </a:defRPr>
            </a:pPr>
            <a:endParaRPr sz="100">
              <a:solidFill>
                <a:schemeClr val="bg1">
                  <a:lumMod val="10000"/>
                </a:schemeClr>
              </a:solidFill>
            </a:endParaRPr>
          </a:p>
        </p:txBody>
      </p:sp>
      <p:sp>
        <p:nvSpPr>
          <p:cNvPr id="70" name="Circle">
            <a:extLst>
              <a:ext uri="{FF2B5EF4-FFF2-40B4-BE49-F238E27FC236}">
                <a16:creationId xmlns:a16="http://schemas.microsoft.com/office/drawing/2014/main" id="{32A384A0-9B11-E174-588A-07A383E96986}"/>
              </a:ext>
            </a:extLst>
          </p:cNvPr>
          <p:cNvSpPr/>
          <p:nvPr userDrawn="1"/>
        </p:nvSpPr>
        <p:spPr>
          <a:xfrm>
            <a:off x="5434260" y="3419922"/>
            <a:ext cx="635001" cy="635001"/>
          </a:xfrm>
          <a:prstGeom prst="ellipse">
            <a:avLst/>
          </a:prstGeom>
          <a:ln w="12700">
            <a:solidFill>
              <a:srgbClr val="000000"/>
            </a:solidFill>
            <a:miter lim="400000"/>
          </a:ln>
        </p:spPr>
        <p:txBody>
          <a:bodyPr lIns="25400" tIns="25400" rIns="25400" bIns="25400" anchor="ctr"/>
          <a:lstStyle/>
          <a:p>
            <a:pPr algn="l" defTabSz="457200">
              <a:spcBef>
                <a:spcPts val="500"/>
              </a:spcBef>
              <a:defRPr sz="100">
                <a:solidFill>
                  <a:srgbClr val="000000"/>
                </a:solidFill>
              </a:defRPr>
            </a:pPr>
            <a:endParaRPr sz="100">
              <a:solidFill>
                <a:schemeClr val="bg1">
                  <a:lumMod val="10000"/>
                </a:schemeClr>
              </a:solidFill>
            </a:endParaRPr>
          </a:p>
        </p:txBody>
      </p:sp>
      <p:sp>
        <p:nvSpPr>
          <p:cNvPr id="71" name="Circle">
            <a:extLst>
              <a:ext uri="{FF2B5EF4-FFF2-40B4-BE49-F238E27FC236}">
                <a16:creationId xmlns:a16="http://schemas.microsoft.com/office/drawing/2014/main" id="{5548B103-B2F1-744C-52FE-14FD8797A054}"/>
              </a:ext>
            </a:extLst>
          </p:cNvPr>
          <p:cNvSpPr/>
          <p:nvPr userDrawn="1"/>
        </p:nvSpPr>
        <p:spPr>
          <a:xfrm>
            <a:off x="5456676" y="4633109"/>
            <a:ext cx="635001" cy="635001"/>
          </a:xfrm>
          <a:prstGeom prst="ellipse">
            <a:avLst/>
          </a:prstGeom>
          <a:ln w="12700">
            <a:solidFill>
              <a:srgbClr val="000000"/>
            </a:solidFill>
            <a:miter lim="400000"/>
          </a:ln>
        </p:spPr>
        <p:txBody>
          <a:bodyPr lIns="25400" tIns="25400" rIns="25400" bIns="25400" anchor="ctr"/>
          <a:lstStyle/>
          <a:p>
            <a:pPr algn="l" defTabSz="457200">
              <a:spcBef>
                <a:spcPts val="500"/>
              </a:spcBef>
              <a:defRPr sz="100">
                <a:solidFill>
                  <a:srgbClr val="000000"/>
                </a:solidFill>
              </a:defRPr>
            </a:pPr>
            <a:endParaRPr sz="100">
              <a:solidFill>
                <a:schemeClr val="bg1">
                  <a:lumMod val="10000"/>
                </a:schemeClr>
              </a:solidFill>
            </a:endParaRPr>
          </a:p>
        </p:txBody>
      </p:sp>
      <p:sp>
        <p:nvSpPr>
          <p:cNvPr id="82"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3BEA9F30-98B0-83E2-530A-ED2B2891321D}"/>
              </a:ext>
            </a:extLst>
          </p:cNvPr>
          <p:cNvSpPr txBox="1">
            <a:spLocks noGrp="1"/>
          </p:cNvSpPr>
          <p:nvPr>
            <p:ph type="body" sz="quarter" idx="25"/>
          </p:nvPr>
        </p:nvSpPr>
        <p:spPr>
          <a:xfrm>
            <a:off x="7270603" y="2980568"/>
            <a:ext cx="3583040" cy="2287542"/>
          </a:xfrm>
          <a:prstGeom prst="rect">
            <a:avLst/>
          </a:prstGeom>
        </p:spPr>
        <p:txBody>
          <a:bodyPr lIns="0" tIns="0" rIns="0" bIns="0">
            <a:noAutofit/>
          </a:bodyPr>
          <a:lstStyle>
            <a:lvl1pPr marL="0" indent="0" algn="r" rtl="1">
              <a:lnSpc>
                <a:spcPct val="100000"/>
              </a:lnSpc>
              <a:spcBef>
                <a:spcPts val="0"/>
              </a:spcBef>
              <a:buSzTx/>
              <a:buNone/>
              <a:defRPr sz="1800" spc="-48">
                <a:solidFill>
                  <a:schemeClr val="bg1">
                    <a:lumMod val="10000"/>
                  </a:schemeClr>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أليايت,سيت</a:t>
            </a:r>
            <a:r>
              <a:rPr dirty="0"/>
              <a:t> </a:t>
            </a:r>
            <a:r>
              <a:rPr dirty="0" err="1"/>
              <a:t>دو</a:t>
            </a:r>
            <a:r>
              <a:rPr dirty="0"/>
              <a:t> </a:t>
            </a:r>
            <a:r>
              <a:rPr dirty="0" err="1"/>
              <a:t>أيوسمود</a:t>
            </a:r>
            <a:r>
              <a:rPr dirty="0"/>
              <a:t> </a:t>
            </a:r>
            <a:r>
              <a:rPr dirty="0" err="1"/>
              <a:t>تيمبور</a:t>
            </a:r>
            <a:r>
              <a:rPr dirty="0"/>
              <a:t> </a:t>
            </a:r>
            <a:r>
              <a:rPr dirty="0" err="1"/>
              <a:t>أنكايديديونتيوت</a:t>
            </a:r>
            <a:r>
              <a:rPr dirty="0"/>
              <a:t> </a:t>
            </a:r>
            <a:r>
              <a:rPr dirty="0" err="1"/>
              <a:t>لابوري</a:t>
            </a:r>
            <a:r>
              <a:rPr dirty="0"/>
              <a:t> </a:t>
            </a:r>
            <a:r>
              <a:rPr dirty="0" err="1"/>
              <a:t>ات</a:t>
            </a:r>
            <a:r>
              <a:rPr dirty="0"/>
              <a:t> </a:t>
            </a:r>
            <a:r>
              <a:rPr dirty="0" err="1"/>
              <a:t>دولار</a:t>
            </a:r>
            <a:r>
              <a:rPr dirty="0"/>
              <a:t> </a:t>
            </a:r>
            <a:r>
              <a:rPr dirty="0" err="1"/>
              <a:t>ماجنا</a:t>
            </a:r>
            <a:r>
              <a:rPr dirty="0"/>
              <a:t> </a:t>
            </a:r>
            <a:r>
              <a:rPr dirty="0" err="1"/>
              <a:t>أليكيوا</a:t>
            </a:r>
            <a:r>
              <a:rPr dirty="0"/>
              <a:t> . </a:t>
            </a:r>
            <a:r>
              <a:rPr dirty="0" err="1"/>
              <a:t>يوت</a:t>
            </a:r>
            <a:r>
              <a:rPr dirty="0"/>
              <a:t> </a:t>
            </a:r>
            <a:r>
              <a:rPr dirty="0" err="1"/>
              <a:t>انيم</a:t>
            </a:r>
            <a:r>
              <a:rPr dirty="0"/>
              <a:t> </a:t>
            </a:r>
            <a:r>
              <a:rPr dirty="0" err="1"/>
              <a:t>أد</a:t>
            </a:r>
            <a:r>
              <a:rPr dirty="0"/>
              <a:t> </a:t>
            </a:r>
            <a:r>
              <a:rPr dirty="0" err="1"/>
              <a:t>مينيم</a:t>
            </a:r>
            <a:r>
              <a:rPr dirty="0"/>
              <a:t> </a:t>
            </a:r>
            <a:r>
              <a:rPr dirty="0" err="1"/>
              <a:t>فينايم,كيواس</a:t>
            </a:r>
            <a:r>
              <a:rPr dirty="0"/>
              <a:t> </a:t>
            </a:r>
            <a:r>
              <a:rPr dirty="0" err="1"/>
              <a:t>نوستريد</a:t>
            </a:r>
            <a:r>
              <a:rPr dirty="0"/>
              <a:t> </a:t>
            </a:r>
            <a:r>
              <a:rPr dirty="0" err="1"/>
              <a:t>أكسير</a:t>
            </a:r>
            <a:r>
              <a:rPr dirty="0"/>
              <a:t> </a:t>
            </a:r>
            <a:r>
              <a:rPr dirty="0" err="1"/>
              <a:t>سيتاشن</a:t>
            </a:r>
            <a:r>
              <a:rPr dirty="0"/>
              <a:t> </a:t>
            </a:r>
            <a:r>
              <a:rPr dirty="0" err="1"/>
              <a:t>يللأمكو</a:t>
            </a:r>
            <a:r>
              <a:rPr dirty="0"/>
              <a:t> </a:t>
            </a:r>
            <a:r>
              <a:rPr dirty="0" err="1"/>
              <a:t>لابورأس</a:t>
            </a:r>
            <a:endParaRPr dirty="0"/>
          </a:p>
        </p:txBody>
      </p:sp>
      <p:sp>
        <p:nvSpPr>
          <p:cNvPr id="83" name="عنوان الفقرة">
            <a:extLst>
              <a:ext uri="{FF2B5EF4-FFF2-40B4-BE49-F238E27FC236}">
                <a16:creationId xmlns:a16="http://schemas.microsoft.com/office/drawing/2014/main" id="{762E6637-9D8F-5018-5DB3-38CAE72E864A}"/>
              </a:ext>
            </a:extLst>
          </p:cNvPr>
          <p:cNvSpPr txBox="1">
            <a:spLocks noGrp="1"/>
          </p:cNvSpPr>
          <p:nvPr>
            <p:ph type="body" sz="quarter" idx="22"/>
          </p:nvPr>
        </p:nvSpPr>
        <p:spPr>
          <a:xfrm>
            <a:off x="7270603" y="2294553"/>
            <a:ext cx="3556332" cy="476984"/>
          </a:xfrm>
          <a:prstGeom prst="rect">
            <a:avLst/>
          </a:prstGeom>
        </p:spPr>
        <p:txBody>
          <a:bodyPr lIns="0" tIns="0" rIns="0" bIns="0">
            <a:noAutofit/>
          </a:bodyPr>
          <a:lstStyle>
            <a:lvl1pPr marL="0" indent="0" algn="r" rtl="1">
              <a:lnSpc>
                <a:spcPct val="100000"/>
              </a:lnSpc>
              <a:spcBef>
                <a:spcPts val="0"/>
              </a:spcBef>
              <a:buSzTx/>
              <a:buNone/>
              <a:defRPr sz="3200" spc="-119">
                <a:solidFill>
                  <a:schemeClr val="bg1">
                    <a:lumMod val="10000"/>
                  </a:schemeClr>
                </a:solidFill>
                <a:latin typeface="Readex Pro SemiBold" pitchFamily="2" charset="-78"/>
                <a:ea typeface="+mn-ea"/>
                <a:cs typeface="Readex Pro SemiBold" pitchFamily="2" charset="-78"/>
                <a:sym typeface="Lama Sans Bold"/>
              </a:defRPr>
            </a:lvl1pPr>
          </a:lstStyle>
          <a:p>
            <a:r>
              <a:rPr dirty="0" err="1"/>
              <a:t>عنوان</a:t>
            </a:r>
            <a:r>
              <a:rPr dirty="0"/>
              <a:t> </a:t>
            </a:r>
            <a:r>
              <a:rPr dirty="0" err="1"/>
              <a:t>الفقرة</a:t>
            </a:r>
            <a:endParaRPr dirty="0"/>
          </a:p>
        </p:txBody>
      </p:sp>
      <p:sp>
        <p:nvSpPr>
          <p:cNvPr id="85" name="عنوان الفقرة">
            <a:extLst>
              <a:ext uri="{FF2B5EF4-FFF2-40B4-BE49-F238E27FC236}">
                <a16:creationId xmlns:a16="http://schemas.microsoft.com/office/drawing/2014/main" id="{BC0F9FCB-6CD7-B153-9580-CC06AF9893F4}"/>
              </a:ext>
            </a:extLst>
          </p:cNvPr>
          <p:cNvSpPr txBox="1">
            <a:spLocks noGrp="1"/>
          </p:cNvSpPr>
          <p:nvPr>
            <p:ph type="body" sz="quarter" idx="26" hasCustomPrompt="1"/>
          </p:nvPr>
        </p:nvSpPr>
        <p:spPr>
          <a:xfrm>
            <a:off x="3757960" y="2305085"/>
            <a:ext cx="1407321" cy="189772"/>
          </a:xfrm>
          <a:prstGeom prst="rect">
            <a:avLst/>
          </a:prstGeom>
        </p:spPr>
        <p:txBody>
          <a:bodyPr lIns="0" tIns="0" rIns="0" bIns="0">
            <a:noAutofit/>
          </a:bodyPr>
          <a:lstStyle>
            <a:lvl1pPr marL="0" indent="0" algn="r" rtl="1">
              <a:lnSpc>
                <a:spcPct val="60000"/>
              </a:lnSpc>
              <a:spcBef>
                <a:spcPts val="0"/>
              </a:spcBef>
              <a:buSzTx/>
              <a:buNone/>
              <a:defRPr sz="2000" spc="-119">
                <a:solidFill>
                  <a:schemeClr val="bg1">
                    <a:lumMod val="10000"/>
                  </a:schemeClr>
                </a:solidFill>
                <a:latin typeface="Readex Pro Medium" pitchFamily="2" charset="-78"/>
                <a:ea typeface="+mn-ea"/>
                <a:cs typeface="Readex Pro Medium" pitchFamily="2" charset="-78"/>
                <a:sym typeface="Lama Sans Bold"/>
              </a:defRPr>
            </a:lvl1pPr>
          </a:lstStyle>
          <a:p>
            <a:r>
              <a:rPr dirty="0" err="1"/>
              <a:t>عنوان</a:t>
            </a:r>
            <a:endParaRPr dirty="0"/>
          </a:p>
        </p:txBody>
      </p:sp>
      <p:sp>
        <p:nvSpPr>
          <p:cNvPr id="87"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E24F747D-00E4-EAF5-5E12-CBEE1D0B183A}"/>
              </a:ext>
            </a:extLst>
          </p:cNvPr>
          <p:cNvSpPr txBox="1">
            <a:spLocks noGrp="1"/>
          </p:cNvSpPr>
          <p:nvPr>
            <p:ph type="body" sz="quarter" idx="27"/>
          </p:nvPr>
        </p:nvSpPr>
        <p:spPr>
          <a:xfrm>
            <a:off x="1582241" y="2524909"/>
            <a:ext cx="3583040" cy="604322"/>
          </a:xfrm>
          <a:prstGeom prst="rect">
            <a:avLst/>
          </a:prstGeom>
        </p:spPr>
        <p:txBody>
          <a:bodyPr lIns="0" tIns="0" rIns="0" bIns="0">
            <a:noAutofit/>
          </a:bodyPr>
          <a:lstStyle>
            <a:lvl1pPr marL="0" indent="0" algn="r" rtl="1">
              <a:lnSpc>
                <a:spcPct val="100000"/>
              </a:lnSpc>
              <a:spcBef>
                <a:spcPts val="0"/>
              </a:spcBef>
              <a:buSzTx/>
              <a:buNone/>
              <a:defRPr sz="1000" spc="-48">
                <a:solidFill>
                  <a:schemeClr val="bg1">
                    <a:lumMod val="10000"/>
                  </a:schemeClr>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أليايت,سيت</a:t>
            </a:r>
            <a:r>
              <a:rPr dirty="0"/>
              <a:t> </a:t>
            </a:r>
            <a:r>
              <a:rPr dirty="0" err="1"/>
              <a:t>دو</a:t>
            </a:r>
            <a:r>
              <a:rPr dirty="0"/>
              <a:t> </a:t>
            </a:r>
            <a:r>
              <a:rPr dirty="0" err="1"/>
              <a:t>أيوسمود</a:t>
            </a:r>
            <a:r>
              <a:rPr dirty="0"/>
              <a:t> </a:t>
            </a:r>
            <a:r>
              <a:rPr dirty="0" err="1"/>
              <a:t>تيمبور</a:t>
            </a:r>
            <a:r>
              <a:rPr dirty="0"/>
              <a:t> </a:t>
            </a:r>
            <a:r>
              <a:rPr dirty="0" err="1"/>
              <a:t>أنكايديديونتيوت</a:t>
            </a:r>
            <a:r>
              <a:rPr dirty="0"/>
              <a:t> </a:t>
            </a:r>
            <a:r>
              <a:rPr dirty="0" err="1"/>
              <a:t>لابوري</a:t>
            </a:r>
            <a:r>
              <a:rPr dirty="0"/>
              <a:t> </a:t>
            </a:r>
            <a:r>
              <a:rPr dirty="0" err="1"/>
              <a:t>ات</a:t>
            </a:r>
            <a:r>
              <a:rPr dirty="0"/>
              <a:t> </a:t>
            </a:r>
            <a:r>
              <a:rPr dirty="0" err="1"/>
              <a:t>دولار</a:t>
            </a:r>
            <a:r>
              <a:rPr dirty="0"/>
              <a:t> </a:t>
            </a:r>
            <a:r>
              <a:rPr dirty="0" err="1"/>
              <a:t>ماجنا</a:t>
            </a:r>
            <a:r>
              <a:rPr dirty="0"/>
              <a:t> </a:t>
            </a:r>
            <a:r>
              <a:rPr dirty="0" err="1"/>
              <a:t>أليكيوا</a:t>
            </a:r>
            <a:r>
              <a:rPr dirty="0"/>
              <a:t> . </a:t>
            </a:r>
            <a:r>
              <a:rPr dirty="0" err="1"/>
              <a:t>يوت</a:t>
            </a:r>
            <a:r>
              <a:rPr dirty="0"/>
              <a:t> </a:t>
            </a:r>
            <a:r>
              <a:rPr dirty="0" err="1"/>
              <a:t>انيم</a:t>
            </a:r>
            <a:r>
              <a:rPr dirty="0"/>
              <a:t> </a:t>
            </a:r>
            <a:r>
              <a:rPr dirty="0" err="1"/>
              <a:t>أد</a:t>
            </a:r>
            <a:r>
              <a:rPr dirty="0"/>
              <a:t> </a:t>
            </a:r>
            <a:r>
              <a:rPr dirty="0" err="1"/>
              <a:t>مينيم</a:t>
            </a:r>
            <a:r>
              <a:rPr dirty="0"/>
              <a:t> </a:t>
            </a:r>
            <a:r>
              <a:rPr dirty="0" err="1"/>
              <a:t>فينايم,كيواس</a:t>
            </a:r>
            <a:r>
              <a:rPr dirty="0"/>
              <a:t> </a:t>
            </a:r>
            <a:r>
              <a:rPr dirty="0" err="1"/>
              <a:t>نوستريد</a:t>
            </a:r>
            <a:r>
              <a:rPr dirty="0"/>
              <a:t> </a:t>
            </a:r>
            <a:r>
              <a:rPr dirty="0" err="1"/>
              <a:t>أكسير</a:t>
            </a:r>
            <a:r>
              <a:rPr dirty="0"/>
              <a:t> </a:t>
            </a:r>
            <a:r>
              <a:rPr dirty="0" err="1"/>
              <a:t>سيتاشن</a:t>
            </a:r>
            <a:r>
              <a:rPr dirty="0"/>
              <a:t> </a:t>
            </a:r>
            <a:r>
              <a:rPr dirty="0" err="1"/>
              <a:t>يللأمكو</a:t>
            </a:r>
            <a:r>
              <a:rPr dirty="0"/>
              <a:t> </a:t>
            </a:r>
            <a:r>
              <a:rPr dirty="0" err="1"/>
              <a:t>لابورأس</a:t>
            </a:r>
            <a:endParaRPr dirty="0"/>
          </a:p>
        </p:txBody>
      </p:sp>
      <p:sp>
        <p:nvSpPr>
          <p:cNvPr id="88" name="عنوان الفقرة">
            <a:extLst>
              <a:ext uri="{FF2B5EF4-FFF2-40B4-BE49-F238E27FC236}">
                <a16:creationId xmlns:a16="http://schemas.microsoft.com/office/drawing/2014/main" id="{2BEC8128-67BB-04EB-3326-968C7E799244}"/>
              </a:ext>
            </a:extLst>
          </p:cNvPr>
          <p:cNvSpPr txBox="1">
            <a:spLocks noGrp="1"/>
          </p:cNvSpPr>
          <p:nvPr>
            <p:ph type="body" sz="quarter" idx="28" hasCustomPrompt="1"/>
          </p:nvPr>
        </p:nvSpPr>
        <p:spPr>
          <a:xfrm>
            <a:off x="3757960" y="3454657"/>
            <a:ext cx="1407321" cy="189772"/>
          </a:xfrm>
          <a:prstGeom prst="rect">
            <a:avLst/>
          </a:prstGeom>
        </p:spPr>
        <p:txBody>
          <a:bodyPr lIns="0" tIns="0" rIns="0" bIns="0">
            <a:noAutofit/>
          </a:bodyPr>
          <a:lstStyle>
            <a:lvl1pPr marL="0" indent="0" algn="r" rtl="1">
              <a:lnSpc>
                <a:spcPct val="60000"/>
              </a:lnSpc>
              <a:spcBef>
                <a:spcPts val="0"/>
              </a:spcBef>
              <a:buSzTx/>
              <a:buNone/>
              <a:defRPr sz="2000" spc="-119">
                <a:solidFill>
                  <a:schemeClr val="bg1">
                    <a:lumMod val="10000"/>
                  </a:schemeClr>
                </a:solidFill>
                <a:latin typeface="Readex Pro Medium" pitchFamily="2" charset="-78"/>
                <a:ea typeface="+mn-ea"/>
                <a:cs typeface="Readex Pro Medium" pitchFamily="2" charset="-78"/>
                <a:sym typeface="Lama Sans Bold"/>
              </a:defRPr>
            </a:lvl1pPr>
          </a:lstStyle>
          <a:p>
            <a:r>
              <a:rPr dirty="0" err="1"/>
              <a:t>عنوان</a:t>
            </a:r>
            <a:endParaRPr dirty="0"/>
          </a:p>
        </p:txBody>
      </p:sp>
      <p:sp>
        <p:nvSpPr>
          <p:cNvPr id="89"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2326D0E6-77F1-6488-363E-C3E914B80E53}"/>
              </a:ext>
            </a:extLst>
          </p:cNvPr>
          <p:cNvSpPr txBox="1">
            <a:spLocks noGrp="1"/>
          </p:cNvSpPr>
          <p:nvPr>
            <p:ph type="body" sz="quarter" idx="29"/>
          </p:nvPr>
        </p:nvSpPr>
        <p:spPr>
          <a:xfrm>
            <a:off x="1582241" y="3674481"/>
            <a:ext cx="3583040" cy="604322"/>
          </a:xfrm>
          <a:prstGeom prst="rect">
            <a:avLst/>
          </a:prstGeom>
        </p:spPr>
        <p:txBody>
          <a:bodyPr lIns="0" tIns="0" rIns="0" bIns="0">
            <a:noAutofit/>
          </a:bodyPr>
          <a:lstStyle>
            <a:lvl1pPr marL="0" indent="0" algn="r" rtl="1">
              <a:lnSpc>
                <a:spcPct val="100000"/>
              </a:lnSpc>
              <a:spcBef>
                <a:spcPts val="0"/>
              </a:spcBef>
              <a:buSzTx/>
              <a:buNone/>
              <a:defRPr sz="1000" spc="-48">
                <a:solidFill>
                  <a:schemeClr val="bg1">
                    <a:lumMod val="10000"/>
                  </a:schemeClr>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أليايت,سيت</a:t>
            </a:r>
            <a:r>
              <a:rPr dirty="0"/>
              <a:t> </a:t>
            </a:r>
            <a:r>
              <a:rPr dirty="0" err="1"/>
              <a:t>دو</a:t>
            </a:r>
            <a:r>
              <a:rPr dirty="0"/>
              <a:t> </a:t>
            </a:r>
            <a:r>
              <a:rPr dirty="0" err="1"/>
              <a:t>أيوسمود</a:t>
            </a:r>
            <a:r>
              <a:rPr dirty="0"/>
              <a:t> </a:t>
            </a:r>
            <a:r>
              <a:rPr dirty="0" err="1"/>
              <a:t>تيمبور</a:t>
            </a:r>
            <a:r>
              <a:rPr dirty="0"/>
              <a:t> </a:t>
            </a:r>
            <a:r>
              <a:rPr dirty="0" err="1"/>
              <a:t>أنكايديديونتيوت</a:t>
            </a:r>
            <a:r>
              <a:rPr dirty="0"/>
              <a:t> </a:t>
            </a:r>
            <a:r>
              <a:rPr dirty="0" err="1"/>
              <a:t>لابوري</a:t>
            </a:r>
            <a:r>
              <a:rPr dirty="0"/>
              <a:t> </a:t>
            </a:r>
            <a:r>
              <a:rPr dirty="0" err="1"/>
              <a:t>ات</a:t>
            </a:r>
            <a:r>
              <a:rPr dirty="0"/>
              <a:t> </a:t>
            </a:r>
            <a:r>
              <a:rPr dirty="0" err="1"/>
              <a:t>دولار</a:t>
            </a:r>
            <a:r>
              <a:rPr dirty="0"/>
              <a:t> </a:t>
            </a:r>
            <a:r>
              <a:rPr dirty="0" err="1"/>
              <a:t>ماجنا</a:t>
            </a:r>
            <a:r>
              <a:rPr dirty="0"/>
              <a:t> </a:t>
            </a:r>
            <a:r>
              <a:rPr dirty="0" err="1"/>
              <a:t>أليكيوا</a:t>
            </a:r>
            <a:r>
              <a:rPr dirty="0"/>
              <a:t> . </a:t>
            </a:r>
            <a:r>
              <a:rPr dirty="0" err="1"/>
              <a:t>يوت</a:t>
            </a:r>
            <a:r>
              <a:rPr dirty="0"/>
              <a:t> </a:t>
            </a:r>
            <a:r>
              <a:rPr dirty="0" err="1"/>
              <a:t>انيم</a:t>
            </a:r>
            <a:r>
              <a:rPr dirty="0"/>
              <a:t> </a:t>
            </a:r>
            <a:r>
              <a:rPr dirty="0" err="1"/>
              <a:t>أد</a:t>
            </a:r>
            <a:r>
              <a:rPr dirty="0"/>
              <a:t> </a:t>
            </a:r>
            <a:r>
              <a:rPr dirty="0" err="1"/>
              <a:t>مينيم</a:t>
            </a:r>
            <a:r>
              <a:rPr dirty="0"/>
              <a:t> </a:t>
            </a:r>
            <a:r>
              <a:rPr dirty="0" err="1"/>
              <a:t>فينايم,كيواس</a:t>
            </a:r>
            <a:r>
              <a:rPr dirty="0"/>
              <a:t> </a:t>
            </a:r>
            <a:r>
              <a:rPr dirty="0" err="1"/>
              <a:t>نوستريد</a:t>
            </a:r>
            <a:r>
              <a:rPr dirty="0"/>
              <a:t> </a:t>
            </a:r>
            <a:r>
              <a:rPr dirty="0" err="1"/>
              <a:t>أكسير</a:t>
            </a:r>
            <a:r>
              <a:rPr dirty="0"/>
              <a:t> </a:t>
            </a:r>
            <a:r>
              <a:rPr dirty="0" err="1"/>
              <a:t>سيتاشن</a:t>
            </a:r>
            <a:r>
              <a:rPr dirty="0"/>
              <a:t> </a:t>
            </a:r>
            <a:r>
              <a:rPr dirty="0" err="1"/>
              <a:t>يللأمكو</a:t>
            </a:r>
            <a:r>
              <a:rPr dirty="0"/>
              <a:t> </a:t>
            </a:r>
            <a:r>
              <a:rPr dirty="0" err="1"/>
              <a:t>لابورأس</a:t>
            </a:r>
            <a:endParaRPr dirty="0"/>
          </a:p>
        </p:txBody>
      </p:sp>
      <p:sp>
        <p:nvSpPr>
          <p:cNvPr id="90" name="عنوان الفقرة">
            <a:extLst>
              <a:ext uri="{FF2B5EF4-FFF2-40B4-BE49-F238E27FC236}">
                <a16:creationId xmlns:a16="http://schemas.microsoft.com/office/drawing/2014/main" id="{C6DB905C-D0A6-75F8-EAC3-774BC2F5C1AE}"/>
              </a:ext>
            </a:extLst>
          </p:cNvPr>
          <p:cNvSpPr txBox="1">
            <a:spLocks noGrp="1"/>
          </p:cNvSpPr>
          <p:nvPr>
            <p:ph type="body" sz="quarter" idx="30" hasCustomPrompt="1"/>
          </p:nvPr>
        </p:nvSpPr>
        <p:spPr>
          <a:xfrm>
            <a:off x="3763346" y="4686846"/>
            <a:ext cx="1407321" cy="189772"/>
          </a:xfrm>
          <a:prstGeom prst="rect">
            <a:avLst/>
          </a:prstGeom>
        </p:spPr>
        <p:txBody>
          <a:bodyPr lIns="0" tIns="0" rIns="0" bIns="0">
            <a:noAutofit/>
          </a:bodyPr>
          <a:lstStyle>
            <a:lvl1pPr marL="0" indent="0" algn="r" rtl="1">
              <a:lnSpc>
                <a:spcPct val="60000"/>
              </a:lnSpc>
              <a:spcBef>
                <a:spcPts val="0"/>
              </a:spcBef>
              <a:buSzTx/>
              <a:buNone/>
              <a:defRPr sz="2000" spc="-119">
                <a:solidFill>
                  <a:schemeClr val="bg1">
                    <a:lumMod val="10000"/>
                  </a:schemeClr>
                </a:solidFill>
                <a:latin typeface="Readex Pro Medium" pitchFamily="2" charset="-78"/>
                <a:ea typeface="+mn-ea"/>
                <a:cs typeface="Readex Pro Medium" pitchFamily="2" charset="-78"/>
                <a:sym typeface="Lama Sans Bold"/>
              </a:defRPr>
            </a:lvl1pPr>
          </a:lstStyle>
          <a:p>
            <a:r>
              <a:rPr dirty="0" err="1"/>
              <a:t>عنوان</a:t>
            </a:r>
            <a:endParaRPr dirty="0"/>
          </a:p>
        </p:txBody>
      </p:sp>
      <p:sp>
        <p:nvSpPr>
          <p:cNvPr id="91"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6DD4C3B0-A0F5-77D2-806E-B3BE95AE7586}"/>
              </a:ext>
            </a:extLst>
          </p:cNvPr>
          <p:cNvSpPr txBox="1">
            <a:spLocks noGrp="1"/>
          </p:cNvSpPr>
          <p:nvPr>
            <p:ph type="body" sz="quarter" idx="31"/>
          </p:nvPr>
        </p:nvSpPr>
        <p:spPr>
          <a:xfrm>
            <a:off x="1587627" y="4906670"/>
            <a:ext cx="3583040" cy="604322"/>
          </a:xfrm>
          <a:prstGeom prst="rect">
            <a:avLst/>
          </a:prstGeom>
        </p:spPr>
        <p:txBody>
          <a:bodyPr lIns="0" tIns="0" rIns="0" bIns="0">
            <a:noAutofit/>
          </a:bodyPr>
          <a:lstStyle>
            <a:lvl1pPr marL="0" indent="0" algn="r" rtl="1">
              <a:lnSpc>
                <a:spcPct val="100000"/>
              </a:lnSpc>
              <a:spcBef>
                <a:spcPts val="0"/>
              </a:spcBef>
              <a:buSzTx/>
              <a:buNone/>
              <a:defRPr sz="1000" spc="-48">
                <a:solidFill>
                  <a:schemeClr val="bg1">
                    <a:lumMod val="10000"/>
                  </a:schemeClr>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أليايت,سيت</a:t>
            </a:r>
            <a:r>
              <a:rPr dirty="0"/>
              <a:t> </a:t>
            </a:r>
            <a:r>
              <a:rPr dirty="0" err="1"/>
              <a:t>دو</a:t>
            </a:r>
            <a:r>
              <a:rPr dirty="0"/>
              <a:t> </a:t>
            </a:r>
            <a:r>
              <a:rPr dirty="0" err="1"/>
              <a:t>أيوسمود</a:t>
            </a:r>
            <a:r>
              <a:rPr dirty="0"/>
              <a:t> </a:t>
            </a:r>
            <a:r>
              <a:rPr dirty="0" err="1"/>
              <a:t>تيمبور</a:t>
            </a:r>
            <a:r>
              <a:rPr dirty="0"/>
              <a:t> </a:t>
            </a:r>
            <a:r>
              <a:rPr dirty="0" err="1"/>
              <a:t>أنكايديديونتيوت</a:t>
            </a:r>
            <a:r>
              <a:rPr dirty="0"/>
              <a:t> </a:t>
            </a:r>
            <a:r>
              <a:rPr dirty="0" err="1"/>
              <a:t>لابوري</a:t>
            </a:r>
            <a:r>
              <a:rPr dirty="0"/>
              <a:t> </a:t>
            </a:r>
            <a:r>
              <a:rPr dirty="0" err="1"/>
              <a:t>ات</a:t>
            </a:r>
            <a:r>
              <a:rPr dirty="0"/>
              <a:t> </a:t>
            </a:r>
            <a:r>
              <a:rPr dirty="0" err="1"/>
              <a:t>دولار</a:t>
            </a:r>
            <a:r>
              <a:rPr dirty="0"/>
              <a:t> </a:t>
            </a:r>
            <a:r>
              <a:rPr dirty="0" err="1"/>
              <a:t>ماجنا</a:t>
            </a:r>
            <a:r>
              <a:rPr dirty="0"/>
              <a:t> </a:t>
            </a:r>
            <a:r>
              <a:rPr dirty="0" err="1"/>
              <a:t>أليكيوا</a:t>
            </a:r>
            <a:r>
              <a:rPr dirty="0"/>
              <a:t> . </a:t>
            </a:r>
            <a:r>
              <a:rPr dirty="0" err="1"/>
              <a:t>يوت</a:t>
            </a:r>
            <a:r>
              <a:rPr dirty="0"/>
              <a:t> </a:t>
            </a:r>
            <a:r>
              <a:rPr dirty="0" err="1"/>
              <a:t>انيم</a:t>
            </a:r>
            <a:r>
              <a:rPr dirty="0"/>
              <a:t> </a:t>
            </a:r>
            <a:r>
              <a:rPr dirty="0" err="1"/>
              <a:t>أد</a:t>
            </a:r>
            <a:r>
              <a:rPr dirty="0"/>
              <a:t> </a:t>
            </a:r>
            <a:r>
              <a:rPr dirty="0" err="1"/>
              <a:t>مينيم</a:t>
            </a:r>
            <a:r>
              <a:rPr dirty="0"/>
              <a:t> </a:t>
            </a:r>
            <a:r>
              <a:rPr dirty="0" err="1"/>
              <a:t>فينايم,كيواس</a:t>
            </a:r>
            <a:r>
              <a:rPr dirty="0"/>
              <a:t> </a:t>
            </a:r>
            <a:r>
              <a:rPr dirty="0" err="1"/>
              <a:t>نوستريد</a:t>
            </a:r>
            <a:r>
              <a:rPr dirty="0"/>
              <a:t> </a:t>
            </a:r>
            <a:r>
              <a:rPr dirty="0" err="1"/>
              <a:t>أكسير</a:t>
            </a:r>
            <a:r>
              <a:rPr dirty="0"/>
              <a:t> </a:t>
            </a:r>
            <a:r>
              <a:rPr dirty="0" err="1"/>
              <a:t>سيتاشن</a:t>
            </a:r>
            <a:r>
              <a:rPr dirty="0"/>
              <a:t> </a:t>
            </a:r>
            <a:r>
              <a:rPr dirty="0" err="1"/>
              <a:t>يللأمكو</a:t>
            </a:r>
            <a:r>
              <a:rPr dirty="0"/>
              <a:t> </a:t>
            </a:r>
            <a:r>
              <a:rPr dirty="0" err="1"/>
              <a:t>لابورأس</a:t>
            </a:r>
            <a:endParaRPr dirty="0"/>
          </a:p>
        </p:txBody>
      </p:sp>
      <p:sp>
        <p:nvSpPr>
          <p:cNvPr id="4" name="Text Placeholder 6">
            <a:extLst>
              <a:ext uri="{FF2B5EF4-FFF2-40B4-BE49-F238E27FC236}">
                <a16:creationId xmlns:a16="http://schemas.microsoft.com/office/drawing/2014/main" id="{D949F8A8-1507-E461-AD16-478D845B88F1}"/>
              </a:ext>
            </a:extLst>
          </p:cNvPr>
          <p:cNvSpPr>
            <a:spLocks noGrp="1"/>
          </p:cNvSpPr>
          <p:nvPr>
            <p:ph type="body" sz="quarter" idx="10" hasCustomPrompt="1"/>
          </p:nvPr>
        </p:nvSpPr>
        <p:spPr>
          <a:xfrm>
            <a:off x="388714" y="317117"/>
            <a:ext cx="3821336" cy="273434"/>
          </a:xfrm>
        </p:spPr>
        <p:txBody>
          <a:bodyPr>
            <a:noAutofit/>
          </a:bodyPr>
          <a:lstStyle>
            <a:lvl1pPr marL="0" indent="0">
              <a:buNone/>
              <a:defRPr sz="900">
                <a:solidFill>
                  <a:srgbClr val="000000"/>
                </a:solidFill>
              </a:defRPr>
            </a:lvl1pPr>
          </a:lstStyle>
          <a:p>
            <a:pPr lvl="0"/>
            <a:r>
              <a:rPr lang="ar-SA" dirty="0"/>
              <a:t>عنوان العرض التقديمي</a:t>
            </a:r>
          </a:p>
        </p:txBody>
      </p:sp>
      <p:pic>
        <p:nvPicPr>
          <p:cNvPr id="2" name="Graphic 1">
            <a:extLst>
              <a:ext uri="{FF2B5EF4-FFF2-40B4-BE49-F238E27FC236}">
                <a16:creationId xmlns:a16="http://schemas.microsoft.com/office/drawing/2014/main" id="{C0E441D8-18B3-CA6D-6771-EC925239B25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35367" y="352060"/>
            <a:ext cx="1380744" cy="467855"/>
          </a:xfrm>
          <a:prstGeom prst="rect">
            <a:avLst/>
          </a:prstGeom>
        </p:spPr>
      </p:pic>
    </p:spTree>
    <p:extLst>
      <p:ext uri="{BB962C8B-B14F-4D97-AF65-F5344CB8AC3E}">
        <p14:creationId xmlns:p14="http://schemas.microsoft.com/office/powerpoint/2010/main" val="250250260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54" name="Slide Number">
            <a:extLst>
              <a:ext uri="{FF2B5EF4-FFF2-40B4-BE49-F238E27FC236}">
                <a16:creationId xmlns:a16="http://schemas.microsoft.com/office/drawing/2014/main" id="{0FBA0655-D667-5CB9-F627-4130A366DEC7}"/>
              </a:ext>
            </a:extLst>
          </p:cNvPr>
          <p:cNvSpPr txBox="1">
            <a:spLocks/>
          </p:cNvSpPr>
          <p:nvPr userDrawn="1"/>
        </p:nvSpPr>
        <p:spPr>
          <a:xfrm>
            <a:off x="472072" y="6405453"/>
            <a:ext cx="218008" cy="2410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b">
            <a:spAutoFit/>
          </a:bodyPr>
          <a:lstStyle>
            <a:defPPr>
              <a:defRPr lang="en-SA"/>
            </a:defPPr>
            <a:lvl1pPr marL="0" algn="l" defTabSz="292100" rtl="0" eaLnBrk="1" latinLnBrk="0" hangingPunct="1">
              <a:defRPr sz="900" kern="1200">
                <a:solidFill>
                  <a:srgbClr val="00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hangingPunct="0"/>
            <a:fld id="{86CB4B4D-7CA3-9044-876B-883B54F8677D}" type="slidenum">
              <a:rPr lang="en-GB" kern="0" smtClean="0">
                <a:latin typeface="Lama Sans Regular"/>
                <a:cs typeface="Lama Sans Regular"/>
                <a:sym typeface="Lama Sans Regular"/>
              </a:rPr>
              <a:pPr algn="ctr" hangingPunct="0"/>
              <a:t>‹#›</a:t>
            </a:fld>
            <a:endParaRPr lang="en-GB" kern="0">
              <a:latin typeface="Lama Sans Regular"/>
              <a:cs typeface="Lama Sans Regular"/>
              <a:sym typeface="Lama Sans Regular"/>
            </a:endParaRPr>
          </a:p>
        </p:txBody>
      </p:sp>
      <p:sp>
        <p:nvSpPr>
          <p:cNvPr id="68" name="Line">
            <a:extLst>
              <a:ext uri="{FF2B5EF4-FFF2-40B4-BE49-F238E27FC236}">
                <a16:creationId xmlns:a16="http://schemas.microsoft.com/office/drawing/2014/main" id="{A8E3C537-A946-4B41-148D-D4C662A4B6E0}"/>
              </a:ext>
            </a:extLst>
          </p:cNvPr>
          <p:cNvSpPr/>
          <p:nvPr userDrawn="1"/>
        </p:nvSpPr>
        <p:spPr>
          <a:xfrm>
            <a:off x="495300" y="6369050"/>
            <a:ext cx="11201401" cy="0"/>
          </a:xfrm>
          <a:prstGeom prst="line">
            <a:avLst/>
          </a:prstGeom>
          <a:ln w="9525">
            <a:solidFill>
              <a:srgbClr val="000000"/>
            </a:solidFill>
            <a:miter lim="400000"/>
          </a:ln>
        </p:spPr>
        <p:txBody>
          <a:bodyPr lIns="25400" tIns="25400" rIns="25400" bIns="25400" anchor="ctr"/>
          <a:lstStyle/>
          <a:p>
            <a:endParaRPr sz="900">
              <a:solidFill>
                <a:srgbClr val="5E5E5E"/>
              </a:solidFill>
              <a:latin typeface="Lama Sans Bold"/>
              <a:cs typeface="Lama Sans Bold"/>
            </a:endParaRPr>
          </a:p>
        </p:txBody>
      </p:sp>
      <p:sp>
        <p:nvSpPr>
          <p:cNvPr id="21" name="Rectangle">
            <a:extLst>
              <a:ext uri="{FF2B5EF4-FFF2-40B4-BE49-F238E27FC236}">
                <a16:creationId xmlns:a16="http://schemas.microsoft.com/office/drawing/2014/main" id="{50A0F602-0438-7B80-8700-DF04683E6168}"/>
              </a:ext>
            </a:extLst>
          </p:cNvPr>
          <p:cNvSpPr/>
          <p:nvPr userDrawn="1"/>
        </p:nvSpPr>
        <p:spPr>
          <a:xfrm>
            <a:off x="8084179" y="3030244"/>
            <a:ext cx="3653574" cy="2572092"/>
          </a:xfrm>
          <a:prstGeom prst="rect">
            <a:avLst/>
          </a:prstGeom>
          <a:solidFill>
            <a:srgbClr val="00808B"/>
          </a:solidFill>
          <a:ln w="12700">
            <a:miter lim="400000"/>
          </a:ln>
        </p:spPr>
        <p:txBody>
          <a:bodyPr lIns="25400" tIns="25400" rIns="25400" bIns="25400" anchor="ctr"/>
          <a:lstStyle/>
          <a:p>
            <a:pPr defTabSz="457200">
              <a:spcBef>
                <a:spcPts val="500"/>
              </a:spcBef>
              <a:defRPr sz="100">
                <a:solidFill>
                  <a:srgbClr val="000000"/>
                </a:solidFill>
              </a:defRPr>
            </a:pPr>
            <a:endParaRPr sz="100">
              <a:solidFill>
                <a:srgbClr val="000000"/>
              </a:solidFill>
              <a:latin typeface="Lama Sans Bold"/>
              <a:cs typeface="Lama Sans Bold"/>
            </a:endParaRPr>
          </a:p>
        </p:txBody>
      </p:sp>
      <p:sp>
        <p:nvSpPr>
          <p:cNvPr id="22" name="Rectangle">
            <a:extLst>
              <a:ext uri="{FF2B5EF4-FFF2-40B4-BE49-F238E27FC236}">
                <a16:creationId xmlns:a16="http://schemas.microsoft.com/office/drawing/2014/main" id="{1E281C49-3314-193F-7801-CDF58B4E2440}"/>
              </a:ext>
            </a:extLst>
          </p:cNvPr>
          <p:cNvSpPr/>
          <p:nvPr userDrawn="1"/>
        </p:nvSpPr>
        <p:spPr>
          <a:xfrm>
            <a:off x="4292546" y="3030244"/>
            <a:ext cx="3663322" cy="2572092"/>
          </a:xfrm>
          <a:prstGeom prst="rect">
            <a:avLst/>
          </a:prstGeom>
          <a:solidFill>
            <a:srgbClr val="00234E"/>
          </a:solidFill>
          <a:ln w="12700">
            <a:miter lim="400000"/>
          </a:ln>
        </p:spPr>
        <p:txBody>
          <a:bodyPr lIns="25400" tIns="25400" rIns="25400" bIns="25400" anchor="ctr"/>
          <a:lstStyle/>
          <a:p>
            <a:pPr defTabSz="457200">
              <a:spcBef>
                <a:spcPts val="500"/>
              </a:spcBef>
              <a:defRPr sz="100">
                <a:solidFill>
                  <a:srgbClr val="000000"/>
                </a:solidFill>
              </a:defRPr>
            </a:pPr>
            <a:endParaRPr sz="100">
              <a:solidFill>
                <a:srgbClr val="000000"/>
              </a:solidFill>
              <a:latin typeface="Lama Sans Bold"/>
              <a:cs typeface="Lama Sans Bold"/>
            </a:endParaRPr>
          </a:p>
        </p:txBody>
      </p:sp>
      <p:sp>
        <p:nvSpPr>
          <p:cNvPr id="23" name="Rectangle">
            <a:extLst>
              <a:ext uri="{FF2B5EF4-FFF2-40B4-BE49-F238E27FC236}">
                <a16:creationId xmlns:a16="http://schemas.microsoft.com/office/drawing/2014/main" id="{BACD6625-C4FD-FEB0-DB2D-EFAA0F6D23A5}"/>
              </a:ext>
            </a:extLst>
          </p:cNvPr>
          <p:cNvSpPr/>
          <p:nvPr userDrawn="1"/>
        </p:nvSpPr>
        <p:spPr>
          <a:xfrm>
            <a:off x="500913" y="3030244"/>
            <a:ext cx="3663322" cy="2572092"/>
          </a:xfrm>
          <a:prstGeom prst="rect">
            <a:avLst/>
          </a:prstGeom>
          <a:solidFill>
            <a:srgbClr val="36206B"/>
          </a:solidFill>
          <a:ln w="12700">
            <a:miter lim="400000"/>
          </a:ln>
        </p:spPr>
        <p:txBody>
          <a:bodyPr lIns="25400" tIns="25400" rIns="25400" bIns="25400" anchor="ctr"/>
          <a:lstStyle/>
          <a:p>
            <a:pPr marL="0" algn="r" defTabSz="457200" rtl="1" eaLnBrk="1" latinLnBrk="0" hangingPunct="1">
              <a:spcBef>
                <a:spcPts val="500"/>
              </a:spcBef>
              <a:defRPr sz="100">
                <a:solidFill>
                  <a:srgbClr val="000000"/>
                </a:solidFill>
              </a:defRPr>
            </a:pPr>
            <a:endParaRPr sz="100">
              <a:solidFill>
                <a:srgbClr val="000000"/>
              </a:solidFill>
              <a:latin typeface="Lama Sans Bold"/>
              <a:cs typeface="Lama Sans Bold"/>
            </a:endParaRPr>
          </a:p>
        </p:txBody>
      </p:sp>
      <p:sp>
        <p:nvSpPr>
          <p:cNvPr id="24" name="Circle">
            <a:extLst>
              <a:ext uri="{FF2B5EF4-FFF2-40B4-BE49-F238E27FC236}">
                <a16:creationId xmlns:a16="http://schemas.microsoft.com/office/drawing/2014/main" id="{15E48C50-2832-F999-402C-37C39848A711}"/>
              </a:ext>
            </a:extLst>
          </p:cNvPr>
          <p:cNvSpPr/>
          <p:nvPr userDrawn="1"/>
        </p:nvSpPr>
        <p:spPr>
          <a:xfrm>
            <a:off x="10603160" y="3400872"/>
            <a:ext cx="635001" cy="635001"/>
          </a:xfrm>
          <a:prstGeom prst="ellipse">
            <a:avLst/>
          </a:prstGeom>
          <a:ln w="25400">
            <a:solidFill>
              <a:srgbClr val="FFFFFF"/>
            </a:solidFill>
            <a:miter lim="400000"/>
          </a:ln>
        </p:spPr>
        <p:txBody>
          <a:bodyPr lIns="25400" tIns="25400" rIns="25400" bIns="25400" anchor="ctr"/>
          <a:lstStyle/>
          <a:p>
            <a:pPr defTabSz="457200">
              <a:spcBef>
                <a:spcPts val="500"/>
              </a:spcBef>
              <a:defRPr sz="100">
                <a:solidFill>
                  <a:srgbClr val="000000"/>
                </a:solidFill>
              </a:defRPr>
            </a:pPr>
            <a:endParaRPr sz="100">
              <a:solidFill>
                <a:srgbClr val="000000"/>
              </a:solidFill>
              <a:latin typeface="Lama Sans Bold"/>
              <a:cs typeface="Lama Sans Bold"/>
            </a:endParaRPr>
          </a:p>
        </p:txBody>
      </p:sp>
      <p:sp>
        <p:nvSpPr>
          <p:cNvPr id="25" name="01">
            <a:extLst>
              <a:ext uri="{FF2B5EF4-FFF2-40B4-BE49-F238E27FC236}">
                <a16:creationId xmlns:a16="http://schemas.microsoft.com/office/drawing/2014/main" id="{89AE342C-CA3A-0F86-890A-7F522717045E}"/>
              </a:ext>
            </a:extLst>
          </p:cNvPr>
          <p:cNvSpPr txBox="1">
            <a:spLocks/>
          </p:cNvSpPr>
          <p:nvPr userDrawn="1"/>
        </p:nvSpPr>
        <p:spPr>
          <a:xfrm>
            <a:off x="10685583" y="3553477"/>
            <a:ext cx="457454" cy="2841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Autofit/>
          </a:bodyPr>
          <a:lstStyle>
            <a:lvl1pPr marL="0" marR="0" indent="0" algn="ctr" defTabSz="1219169" rtl="0" latinLnBrk="0">
              <a:lnSpc>
                <a:spcPct val="100000"/>
              </a:lnSpc>
              <a:spcBef>
                <a:spcPts val="0"/>
              </a:spcBef>
              <a:spcAft>
                <a:spcPts val="0"/>
              </a:spcAft>
              <a:buClrTx/>
              <a:buSzTx/>
              <a:buFontTx/>
              <a:buNone/>
              <a:tabLst/>
              <a:defRPr sz="2200" b="0" i="0" u="none" strike="noStrike" cap="none" spc="-44" baseline="0">
                <a:solidFill>
                  <a:srgbClr val="FFFFFF"/>
                </a:solidFill>
                <a:uFillTx/>
                <a:latin typeface="Lama Sans Light"/>
                <a:ea typeface="Lama Sans Light"/>
                <a:cs typeface="Lama Sans Light"/>
                <a:sym typeface="Lama Sans Light"/>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9pPr>
          </a:lstStyle>
          <a:p>
            <a:pPr marL="0" marR="0" lvl="0" indent="0" algn="ctr" defTabSz="1219169" rtl="0" eaLnBrk="1" fontAlgn="auto" latinLnBrk="0" hangingPunct="1">
              <a:lnSpc>
                <a:spcPct val="100000"/>
              </a:lnSpc>
              <a:spcBef>
                <a:spcPts val="0"/>
              </a:spcBef>
              <a:spcAft>
                <a:spcPts val="0"/>
              </a:spcAft>
              <a:buClrTx/>
              <a:buSzTx/>
              <a:buFontTx/>
              <a:buNone/>
              <a:tabLst/>
              <a:defRPr/>
            </a:pPr>
            <a:r>
              <a:rPr kumimoji="0" lang="en-GB" sz="2200" b="0" i="0" u="none" strike="noStrike" kern="0" cap="none" spc="-44" normalizeH="0" baseline="0" noProof="0" dirty="0">
                <a:ln>
                  <a:noFill/>
                </a:ln>
                <a:solidFill>
                  <a:srgbClr val="FFFFFF"/>
                </a:solidFill>
                <a:effectLst/>
                <a:uLnTx/>
                <a:uFillTx/>
                <a:latin typeface="Readex Pro" pitchFamily="2" charset="-78"/>
                <a:cs typeface="Readex Pro" pitchFamily="2" charset="-78"/>
                <a:sym typeface="Lama Sans Light"/>
              </a:rPr>
              <a:t>01</a:t>
            </a:r>
          </a:p>
        </p:txBody>
      </p:sp>
      <p:sp>
        <p:nvSpPr>
          <p:cNvPr id="29" name="Circle">
            <a:extLst>
              <a:ext uri="{FF2B5EF4-FFF2-40B4-BE49-F238E27FC236}">
                <a16:creationId xmlns:a16="http://schemas.microsoft.com/office/drawing/2014/main" id="{9C5513B4-636A-4C10-C2A3-1975D8B9C6BE}"/>
              </a:ext>
            </a:extLst>
          </p:cNvPr>
          <p:cNvSpPr/>
          <p:nvPr userDrawn="1"/>
        </p:nvSpPr>
        <p:spPr>
          <a:xfrm>
            <a:off x="6805860" y="3400872"/>
            <a:ext cx="635001" cy="635001"/>
          </a:xfrm>
          <a:prstGeom prst="ellipse">
            <a:avLst/>
          </a:prstGeom>
          <a:ln w="25400">
            <a:solidFill>
              <a:srgbClr val="FFFFFF"/>
            </a:solidFill>
            <a:miter lim="400000"/>
          </a:ln>
        </p:spPr>
        <p:txBody>
          <a:bodyPr lIns="25400" tIns="25400" rIns="25400" bIns="25400" anchor="ctr"/>
          <a:lstStyle/>
          <a:p>
            <a:pPr defTabSz="457200">
              <a:spcBef>
                <a:spcPts val="500"/>
              </a:spcBef>
              <a:defRPr sz="100">
                <a:solidFill>
                  <a:srgbClr val="000000"/>
                </a:solidFill>
              </a:defRPr>
            </a:pPr>
            <a:endParaRPr sz="100">
              <a:solidFill>
                <a:srgbClr val="000000"/>
              </a:solidFill>
              <a:latin typeface="Lama Sans Bold"/>
              <a:cs typeface="Lama Sans Bold"/>
            </a:endParaRPr>
          </a:p>
        </p:txBody>
      </p:sp>
      <p:sp>
        <p:nvSpPr>
          <p:cNvPr id="30" name="02">
            <a:extLst>
              <a:ext uri="{FF2B5EF4-FFF2-40B4-BE49-F238E27FC236}">
                <a16:creationId xmlns:a16="http://schemas.microsoft.com/office/drawing/2014/main" id="{96BE5888-71EA-9759-2B94-EE56B8502ABB}"/>
              </a:ext>
            </a:extLst>
          </p:cNvPr>
          <p:cNvSpPr txBox="1">
            <a:spLocks/>
          </p:cNvSpPr>
          <p:nvPr userDrawn="1"/>
        </p:nvSpPr>
        <p:spPr>
          <a:xfrm>
            <a:off x="6888283" y="3553477"/>
            <a:ext cx="457454" cy="2841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Autofit/>
          </a:bodyPr>
          <a:lstStyle>
            <a:lvl1pPr marL="0" marR="0" indent="0" algn="ctr" defTabSz="1219169" rtl="0" latinLnBrk="0">
              <a:lnSpc>
                <a:spcPct val="100000"/>
              </a:lnSpc>
              <a:spcBef>
                <a:spcPts val="0"/>
              </a:spcBef>
              <a:spcAft>
                <a:spcPts val="0"/>
              </a:spcAft>
              <a:buClrTx/>
              <a:buSzTx/>
              <a:buFontTx/>
              <a:buNone/>
              <a:tabLst/>
              <a:defRPr sz="2200" b="0" i="0" u="none" strike="noStrike" cap="none" spc="-44" baseline="0">
                <a:solidFill>
                  <a:srgbClr val="FFFFFF"/>
                </a:solidFill>
                <a:uFillTx/>
                <a:latin typeface="Lama Sans Light"/>
                <a:ea typeface="Lama Sans Light"/>
                <a:cs typeface="Lama Sans Light"/>
                <a:sym typeface="Lama Sans Light"/>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9pPr>
          </a:lstStyle>
          <a:p>
            <a:pPr marL="0" marR="0" lvl="0" indent="0" algn="ctr" defTabSz="1219169" rtl="0" eaLnBrk="1" fontAlgn="auto" latinLnBrk="0" hangingPunct="1">
              <a:lnSpc>
                <a:spcPct val="100000"/>
              </a:lnSpc>
              <a:spcBef>
                <a:spcPts val="0"/>
              </a:spcBef>
              <a:spcAft>
                <a:spcPts val="0"/>
              </a:spcAft>
              <a:buClrTx/>
              <a:buSzTx/>
              <a:buFontTx/>
              <a:buNone/>
              <a:tabLst/>
              <a:defRPr/>
            </a:pPr>
            <a:r>
              <a:rPr kumimoji="0" lang="en-GB" sz="2200" b="0" i="0" u="none" strike="noStrike" kern="0" cap="none" spc="-44" normalizeH="0" baseline="0" noProof="0">
                <a:ln>
                  <a:noFill/>
                </a:ln>
                <a:solidFill>
                  <a:srgbClr val="FFFFFF"/>
                </a:solidFill>
                <a:effectLst/>
                <a:uLnTx/>
                <a:uFillTx/>
                <a:latin typeface="Readex Pro" pitchFamily="2" charset="-78"/>
                <a:cs typeface="Readex Pro" pitchFamily="2" charset="-78"/>
                <a:sym typeface="Lama Sans Light"/>
              </a:rPr>
              <a:t>02</a:t>
            </a:r>
          </a:p>
        </p:txBody>
      </p:sp>
      <p:sp>
        <p:nvSpPr>
          <p:cNvPr id="33" name="Circle">
            <a:extLst>
              <a:ext uri="{FF2B5EF4-FFF2-40B4-BE49-F238E27FC236}">
                <a16:creationId xmlns:a16="http://schemas.microsoft.com/office/drawing/2014/main" id="{0E90CED3-40AA-6F0F-A986-A4260C8E7C35}"/>
              </a:ext>
            </a:extLst>
          </p:cNvPr>
          <p:cNvSpPr/>
          <p:nvPr userDrawn="1"/>
        </p:nvSpPr>
        <p:spPr>
          <a:xfrm>
            <a:off x="3008560" y="3400872"/>
            <a:ext cx="635001" cy="635001"/>
          </a:xfrm>
          <a:prstGeom prst="ellipse">
            <a:avLst/>
          </a:prstGeom>
          <a:ln w="25400">
            <a:solidFill>
              <a:srgbClr val="FFFFFF"/>
            </a:solidFill>
            <a:miter lim="400000"/>
          </a:ln>
        </p:spPr>
        <p:txBody>
          <a:bodyPr lIns="25400" tIns="25400" rIns="25400" bIns="25400" anchor="ctr"/>
          <a:lstStyle/>
          <a:p>
            <a:pPr defTabSz="457200">
              <a:spcBef>
                <a:spcPts val="500"/>
              </a:spcBef>
              <a:defRPr sz="100">
                <a:solidFill>
                  <a:srgbClr val="000000"/>
                </a:solidFill>
              </a:defRPr>
            </a:pPr>
            <a:endParaRPr sz="100">
              <a:solidFill>
                <a:srgbClr val="000000"/>
              </a:solidFill>
              <a:latin typeface="Lama Sans Bold"/>
              <a:cs typeface="Lama Sans Bold"/>
            </a:endParaRPr>
          </a:p>
        </p:txBody>
      </p:sp>
      <p:sp>
        <p:nvSpPr>
          <p:cNvPr id="34" name="03">
            <a:extLst>
              <a:ext uri="{FF2B5EF4-FFF2-40B4-BE49-F238E27FC236}">
                <a16:creationId xmlns:a16="http://schemas.microsoft.com/office/drawing/2014/main" id="{8F470B57-9D73-4238-43D4-43E7B6E3E0AB}"/>
              </a:ext>
            </a:extLst>
          </p:cNvPr>
          <p:cNvSpPr txBox="1">
            <a:spLocks/>
          </p:cNvSpPr>
          <p:nvPr userDrawn="1"/>
        </p:nvSpPr>
        <p:spPr>
          <a:xfrm>
            <a:off x="3090983" y="3553477"/>
            <a:ext cx="457454" cy="2841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Autofit/>
          </a:bodyPr>
          <a:lstStyle>
            <a:lvl1pPr marL="0" marR="0" indent="0" algn="ctr" defTabSz="1219169" rtl="0" latinLnBrk="0">
              <a:lnSpc>
                <a:spcPct val="100000"/>
              </a:lnSpc>
              <a:spcBef>
                <a:spcPts val="0"/>
              </a:spcBef>
              <a:spcAft>
                <a:spcPts val="0"/>
              </a:spcAft>
              <a:buClrTx/>
              <a:buSzTx/>
              <a:buFontTx/>
              <a:buNone/>
              <a:tabLst/>
              <a:defRPr sz="2200" b="0" i="0" u="none" strike="noStrike" cap="none" spc="-44" baseline="0">
                <a:solidFill>
                  <a:srgbClr val="FFFFFF"/>
                </a:solidFill>
                <a:uFillTx/>
                <a:latin typeface="Lama Sans Light"/>
                <a:ea typeface="Lama Sans Light"/>
                <a:cs typeface="Lama Sans Light"/>
                <a:sym typeface="Lama Sans Light"/>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9pPr>
          </a:lstStyle>
          <a:p>
            <a:pPr marL="0" marR="0" lvl="0" indent="0" algn="ctr" defTabSz="1219169" rtl="0" eaLnBrk="1" fontAlgn="auto" latinLnBrk="0" hangingPunct="1">
              <a:lnSpc>
                <a:spcPct val="100000"/>
              </a:lnSpc>
              <a:spcBef>
                <a:spcPts val="0"/>
              </a:spcBef>
              <a:spcAft>
                <a:spcPts val="0"/>
              </a:spcAft>
              <a:buClrTx/>
              <a:buSzTx/>
              <a:buFontTx/>
              <a:buNone/>
              <a:tabLst/>
              <a:defRPr/>
            </a:pPr>
            <a:r>
              <a:rPr kumimoji="0" lang="en-GB" sz="2200" b="0" i="0" u="none" strike="noStrike" kern="0" cap="none" spc="-44" normalizeH="0" baseline="0" noProof="0">
                <a:ln>
                  <a:noFill/>
                </a:ln>
                <a:solidFill>
                  <a:srgbClr val="FFFFFF"/>
                </a:solidFill>
                <a:effectLst/>
                <a:uLnTx/>
                <a:uFillTx/>
                <a:latin typeface="Readex Pro" pitchFamily="2" charset="-78"/>
                <a:cs typeface="Readex Pro" pitchFamily="2" charset="-78"/>
                <a:sym typeface="Lama Sans Light"/>
              </a:rPr>
              <a:t>03</a:t>
            </a:r>
          </a:p>
        </p:txBody>
      </p:sp>
      <p:sp>
        <p:nvSpPr>
          <p:cNvPr id="41" name="عنوان الفقرة">
            <a:extLst>
              <a:ext uri="{FF2B5EF4-FFF2-40B4-BE49-F238E27FC236}">
                <a16:creationId xmlns:a16="http://schemas.microsoft.com/office/drawing/2014/main" id="{3F2DED69-F928-C401-E74B-BC62DDEE5591}"/>
              </a:ext>
            </a:extLst>
          </p:cNvPr>
          <p:cNvSpPr txBox="1">
            <a:spLocks noGrp="1"/>
          </p:cNvSpPr>
          <p:nvPr>
            <p:ph type="body" sz="quarter" idx="22"/>
          </p:nvPr>
        </p:nvSpPr>
        <p:spPr>
          <a:xfrm>
            <a:off x="8207732" y="1556554"/>
            <a:ext cx="3556332" cy="906559"/>
          </a:xfrm>
          <a:prstGeom prst="rect">
            <a:avLst/>
          </a:prstGeom>
        </p:spPr>
        <p:txBody>
          <a:bodyPr lIns="0" tIns="0" rIns="0" bIns="0">
            <a:noAutofit/>
          </a:bodyPr>
          <a:lstStyle>
            <a:lvl1pPr marL="0" indent="0" algn="r" rtl="1">
              <a:lnSpc>
                <a:spcPct val="100000"/>
              </a:lnSpc>
              <a:spcBef>
                <a:spcPts val="0"/>
              </a:spcBef>
              <a:buSzTx/>
              <a:buNone/>
              <a:defRPr sz="3200" spc="-119">
                <a:solidFill>
                  <a:schemeClr val="bg1">
                    <a:lumMod val="10000"/>
                  </a:schemeClr>
                </a:solidFill>
                <a:latin typeface="Readex Pro SemiBold" pitchFamily="2" charset="-78"/>
                <a:ea typeface="+mn-ea"/>
                <a:cs typeface="Readex Pro SemiBold" pitchFamily="2" charset="-78"/>
                <a:sym typeface="Lama Sans Bold"/>
              </a:defRPr>
            </a:lvl1pPr>
          </a:lstStyle>
          <a:p>
            <a:r>
              <a:rPr dirty="0" err="1"/>
              <a:t>عنوان</a:t>
            </a:r>
            <a:r>
              <a:rPr dirty="0"/>
              <a:t> </a:t>
            </a:r>
            <a:r>
              <a:rPr dirty="0" err="1"/>
              <a:t>الفقرة</a:t>
            </a:r>
            <a:endParaRPr dirty="0"/>
          </a:p>
        </p:txBody>
      </p:sp>
      <p:sp>
        <p:nvSpPr>
          <p:cNvPr id="42"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F1CD2D0B-7C8C-BE79-5A64-12CD470660A7}"/>
              </a:ext>
            </a:extLst>
          </p:cNvPr>
          <p:cNvSpPr txBox="1">
            <a:spLocks noGrp="1"/>
          </p:cNvSpPr>
          <p:nvPr>
            <p:ph type="body" sz="quarter" idx="25"/>
          </p:nvPr>
        </p:nvSpPr>
        <p:spPr>
          <a:xfrm>
            <a:off x="495300" y="1598740"/>
            <a:ext cx="7445946" cy="864374"/>
          </a:xfrm>
          <a:prstGeom prst="rect">
            <a:avLst/>
          </a:prstGeom>
        </p:spPr>
        <p:txBody>
          <a:bodyPr lIns="0" tIns="0" rIns="0" bIns="0">
            <a:noAutofit/>
          </a:bodyPr>
          <a:lstStyle>
            <a:lvl1pPr marL="0" indent="0" algn="r" rtl="1">
              <a:lnSpc>
                <a:spcPct val="100000"/>
              </a:lnSpc>
              <a:spcBef>
                <a:spcPts val="0"/>
              </a:spcBef>
              <a:buSzTx/>
              <a:buNone/>
              <a:defRPr sz="1200" spc="-48">
                <a:solidFill>
                  <a:schemeClr val="bg1">
                    <a:lumMod val="10000"/>
                  </a:schemeClr>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أليايت,سيت</a:t>
            </a:r>
            <a:r>
              <a:rPr dirty="0"/>
              <a:t> </a:t>
            </a:r>
            <a:r>
              <a:rPr dirty="0" err="1"/>
              <a:t>دو</a:t>
            </a:r>
            <a:r>
              <a:rPr dirty="0"/>
              <a:t> </a:t>
            </a:r>
            <a:r>
              <a:rPr dirty="0" err="1"/>
              <a:t>أيوسمود</a:t>
            </a:r>
            <a:r>
              <a:rPr dirty="0"/>
              <a:t> </a:t>
            </a:r>
            <a:r>
              <a:rPr dirty="0" err="1"/>
              <a:t>تيمبور</a:t>
            </a:r>
            <a:r>
              <a:rPr dirty="0"/>
              <a:t> </a:t>
            </a:r>
            <a:r>
              <a:rPr dirty="0" err="1"/>
              <a:t>أنكايديديونتيوت</a:t>
            </a:r>
            <a:r>
              <a:rPr dirty="0"/>
              <a:t> </a:t>
            </a:r>
            <a:r>
              <a:rPr dirty="0" err="1"/>
              <a:t>لابوري</a:t>
            </a:r>
            <a:r>
              <a:rPr dirty="0"/>
              <a:t> </a:t>
            </a:r>
            <a:r>
              <a:rPr dirty="0" err="1"/>
              <a:t>ات</a:t>
            </a:r>
            <a:r>
              <a:rPr dirty="0"/>
              <a:t> </a:t>
            </a:r>
            <a:r>
              <a:rPr dirty="0" err="1"/>
              <a:t>دولار</a:t>
            </a:r>
            <a:r>
              <a:rPr dirty="0"/>
              <a:t> </a:t>
            </a:r>
            <a:r>
              <a:rPr dirty="0" err="1"/>
              <a:t>ماجنا</a:t>
            </a:r>
            <a:r>
              <a:rPr dirty="0"/>
              <a:t> </a:t>
            </a:r>
            <a:r>
              <a:rPr dirty="0" err="1"/>
              <a:t>أليكيوا</a:t>
            </a:r>
            <a:r>
              <a:rPr dirty="0"/>
              <a:t> . </a:t>
            </a:r>
            <a:r>
              <a:rPr dirty="0" err="1"/>
              <a:t>يوت</a:t>
            </a:r>
            <a:r>
              <a:rPr dirty="0"/>
              <a:t> </a:t>
            </a:r>
            <a:r>
              <a:rPr dirty="0" err="1"/>
              <a:t>انيم</a:t>
            </a:r>
            <a:r>
              <a:rPr dirty="0"/>
              <a:t> </a:t>
            </a:r>
            <a:r>
              <a:rPr dirty="0" err="1"/>
              <a:t>أد</a:t>
            </a:r>
            <a:r>
              <a:rPr dirty="0"/>
              <a:t> </a:t>
            </a:r>
            <a:r>
              <a:rPr dirty="0" err="1"/>
              <a:t>مينيم</a:t>
            </a:r>
            <a:r>
              <a:rPr dirty="0"/>
              <a:t> </a:t>
            </a:r>
            <a:r>
              <a:rPr dirty="0" err="1"/>
              <a:t>فينايم,كيواس</a:t>
            </a:r>
            <a:r>
              <a:rPr dirty="0"/>
              <a:t> </a:t>
            </a:r>
            <a:r>
              <a:rPr dirty="0" err="1"/>
              <a:t>نوستريد</a:t>
            </a:r>
            <a:r>
              <a:rPr dirty="0"/>
              <a:t> </a:t>
            </a:r>
            <a:r>
              <a:rPr dirty="0" err="1"/>
              <a:t>أكسير</a:t>
            </a:r>
            <a:r>
              <a:rPr dirty="0"/>
              <a:t> </a:t>
            </a:r>
            <a:r>
              <a:rPr dirty="0" err="1"/>
              <a:t>سيتاشن</a:t>
            </a:r>
            <a:r>
              <a:rPr dirty="0"/>
              <a:t> </a:t>
            </a:r>
            <a:r>
              <a:rPr dirty="0" err="1"/>
              <a:t>يللأمكو</a:t>
            </a:r>
            <a:r>
              <a:rPr dirty="0"/>
              <a:t> </a:t>
            </a:r>
            <a:r>
              <a:rPr dirty="0" err="1"/>
              <a:t>لابورأس</a:t>
            </a:r>
            <a:endParaRPr dirty="0"/>
          </a:p>
        </p:txBody>
      </p:sp>
      <p:sp>
        <p:nvSpPr>
          <p:cNvPr id="46" name="عنوان الفقرة">
            <a:extLst>
              <a:ext uri="{FF2B5EF4-FFF2-40B4-BE49-F238E27FC236}">
                <a16:creationId xmlns:a16="http://schemas.microsoft.com/office/drawing/2014/main" id="{71A928AF-49AA-EE75-4E79-38BAC50EE372}"/>
              </a:ext>
            </a:extLst>
          </p:cNvPr>
          <p:cNvSpPr txBox="1">
            <a:spLocks noGrp="1"/>
          </p:cNvSpPr>
          <p:nvPr>
            <p:ph type="body" sz="quarter" idx="26" hasCustomPrompt="1"/>
          </p:nvPr>
        </p:nvSpPr>
        <p:spPr>
          <a:xfrm>
            <a:off x="9826441" y="4342500"/>
            <a:ext cx="1407321" cy="189772"/>
          </a:xfrm>
          <a:prstGeom prst="rect">
            <a:avLst/>
          </a:prstGeom>
        </p:spPr>
        <p:txBody>
          <a:bodyPr lIns="0" tIns="0" rIns="0" bIns="0">
            <a:noAutofit/>
          </a:bodyPr>
          <a:lstStyle>
            <a:lvl1pPr marL="0" indent="0" algn="r" rtl="1">
              <a:lnSpc>
                <a:spcPct val="60000"/>
              </a:lnSpc>
              <a:spcBef>
                <a:spcPts val="0"/>
              </a:spcBef>
              <a:buSzTx/>
              <a:buNone/>
              <a:defRPr sz="2000" spc="-119">
                <a:solidFill>
                  <a:srgbClr val="FFFFFF"/>
                </a:solidFill>
                <a:latin typeface="Readex Pro Medium" pitchFamily="2" charset="-78"/>
                <a:ea typeface="+mn-ea"/>
                <a:cs typeface="Readex Pro Medium" pitchFamily="2" charset="-78"/>
                <a:sym typeface="Lama Sans Bold"/>
              </a:defRPr>
            </a:lvl1pPr>
          </a:lstStyle>
          <a:p>
            <a:r>
              <a:rPr dirty="0" err="1"/>
              <a:t>عنوان</a:t>
            </a:r>
            <a:endParaRPr dirty="0"/>
          </a:p>
        </p:txBody>
      </p:sp>
      <p:sp>
        <p:nvSpPr>
          <p:cNvPr id="47"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897CA5B1-AAB1-84AD-3A12-2523D61F8E97}"/>
              </a:ext>
            </a:extLst>
          </p:cNvPr>
          <p:cNvSpPr txBox="1">
            <a:spLocks noGrp="1"/>
          </p:cNvSpPr>
          <p:nvPr>
            <p:ph type="body" sz="quarter" idx="27"/>
          </p:nvPr>
        </p:nvSpPr>
        <p:spPr>
          <a:xfrm>
            <a:off x="8508380" y="4613468"/>
            <a:ext cx="2725382" cy="604322"/>
          </a:xfrm>
          <a:prstGeom prst="rect">
            <a:avLst/>
          </a:prstGeom>
        </p:spPr>
        <p:txBody>
          <a:bodyPr lIns="0" tIns="0" rIns="0" bIns="0">
            <a:noAutofit/>
          </a:bodyPr>
          <a:lstStyle>
            <a:lvl1pPr marL="0" indent="0" algn="r" rtl="1">
              <a:lnSpc>
                <a:spcPct val="100000"/>
              </a:lnSpc>
              <a:spcBef>
                <a:spcPts val="0"/>
              </a:spcBef>
              <a:buSzTx/>
              <a:buNone/>
              <a:defRPr sz="1000" spc="-48">
                <a:solidFill>
                  <a:srgbClr val="FFFFFF"/>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أليايت,سيت</a:t>
            </a:r>
            <a:r>
              <a:rPr dirty="0"/>
              <a:t> </a:t>
            </a:r>
            <a:r>
              <a:rPr dirty="0" err="1"/>
              <a:t>دو</a:t>
            </a:r>
            <a:r>
              <a:rPr dirty="0"/>
              <a:t> </a:t>
            </a:r>
            <a:r>
              <a:rPr dirty="0" err="1"/>
              <a:t>أيوسمود</a:t>
            </a:r>
            <a:r>
              <a:rPr dirty="0"/>
              <a:t> </a:t>
            </a:r>
            <a:r>
              <a:rPr dirty="0" err="1"/>
              <a:t>تيمبور</a:t>
            </a:r>
            <a:r>
              <a:rPr dirty="0"/>
              <a:t> </a:t>
            </a:r>
            <a:r>
              <a:rPr dirty="0" err="1"/>
              <a:t>أنكايديديونتيوت</a:t>
            </a:r>
            <a:r>
              <a:rPr dirty="0"/>
              <a:t> </a:t>
            </a:r>
            <a:r>
              <a:rPr dirty="0" err="1"/>
              <a:t>لابوري</a:t>
            </a:r>
            <a:r>
              <a:rPr dirty="0"/>
              <a:t> </a:t>
            </a:r>
            <a:r>
              <a:rPr dirty="0" err="1"/>
              <a:t>ات</a:t>
            </a:r>
            <a:r>
              <a:rPr dirty="0"/>
              <a:t> </a:t>
            </a:r>
            <a:r>
              <a:rPr dirty="0" err="1"/>
              <a:t>دولار</a:t>
            </a:r>
            <a:r>
              <a:rPr dirty="0"/>
              <a:t> </a:t>
            </a:r>
            <a:r>
              <a:rPr dirty="0" err="1"/>
              <a:t>ماجنا</a:t>
            </a:r>
            <a:r>
              <a:rPr dirty="0"/>
              <a:t> </a:t>
            </a:r>
            <a:r>
              <a:rPr dirty="0" err="1"/>
              <a:t>أليكيوا</a:t>
            </a:r>
            <a:r>
              <a:rPr dirty="0"/>
              <a:t> . </a:t>
            </a:r>
            <a:r>
              <a:rPr dirty="0" err="1"/>
              <a:t>يوت</a:t>
            </a:r>
            <a:r>
              <a:rPr dirty="0"/>
              <a:t> </a:t>
            </a:r>
            <a:r>
              <a:rPr dirty="0" err="1"/>
              <a:t>انيم</a:t>
            </a:r>
            <a:r>
              <a:rPr dirty="0"/>
              <a:t> </a:t>
            </a:r>
            <a:r>
              <a:rPr dirty="0" err="1"/>
              <a:t>أد</a:t>
            </a:r>
            <a:r>
              <a:rPr dirty="0"/>
              <a:t> </a:t>
            </a:r>
            <a:r>
              <a:rPr dirty="0" err="1"/>
              <a:t>مينيم</a:t>
            </a:r>
            <a:r>
              <a:rPr dirty="0"/>
              <a:t> </a:t>
            </a:r>
            <a:r>
              <a:rPr dirty="0" err="1"/>
              <a:t>فينايم,كيواس</a:t>
            </a:r>
            <a:r>
              <a:rPr dirty="0"/>
              <a:t> </a:t>
            </a:r>
            <a:r>
              <a:rPr dirty="0" err="1"/>
              <a:t>نوستريد</a:t>
            </a:r>
            <a:r>
              <a:rPr dirty="0"/>
              <a:t> </a:t>
            </a:r>
            <a:r>
              <a:rPr dirty="0" err="1"/>
              <a:t>أكسير</a:t>
            </a:r>
            <a:r>
              <a:rPr dirty="0"/>
              <a:t> </a:t>
            </a:r>
            <a:r>
              <a:rPr dirty="0" err="1"/>
              <a:t>سيتاشن</a:t>
            </a:r>
            <a:r>
              <a:rPr dirty="0"/>
              <a:t> </a:t>
            </a:r>
            <a:r>
              <a:rPr dirty="0" err="1"/>
              <a:t>يللأمكو</a:t>
            </a:r>
            <a:r>
              <a:rPr dirty="0"/>
              <a:t> </a:t>
            </a:r>
            <a:r>
              <a:rPr dirty="0" err="1"/>
              <a:t>لابورأس</a:t>
            </a:r>
            <a:endParaRPr dirty="0"/>
          </a:p>
        </p:txBody>
      </p:sp>
      <p:sp>
        <p:nvSpPr>
          <p:cNvPr id="48" name="عنوان الفقرة">
            <a:extLst>
              <a:ext uri="{FF2B5EF4-FFF2-40B4-BE49-F238E27FC236}">
                <a16:creationId xmlns:a16="http://schemas.microsoft.com/office/drawing/2014/main" id="{EE763896-0599-ED2E-7C5B-5B485F52CCD0}"/>
              </a:ext>
            </a:extLst>
          </p:cNvPr>
          <p:cNvSpPr txBox="1">
            <a:spLocks noGrp="1"/>
          </p:cNvSpPr>
          <p:nvPr>
            <p:ph type="body" sz="quarter" idx="28" hasCustomPrompt="1"/>
          </p:nvPr>
        </p:nvSpPr>
        <p:spPr>
          <a:xfrm>
            <a:off x="6051370" y="4352095"/>
            <a:ext cx="1407321" cy="189772"/>
          </a:xfrm>
          <a:prstGeom prst="rect">
            <a:avLst/>
          </a:prstGeom>
        </p:spPr>
        <p:txBody>
          <a:bodyPr lIns="0" tIns="0" rIns="0" bIns="0">
            <a:noAutofit/>
          </a:bodyPr>
          <a:lstStyle>
            <a:lvl1pPr marL="0" indent="0" algn="r" rtl="1">
              <a:lnSpc>
                <a:spcPct val="60000"/>
              </a:lnSpc>
              <a:spcBef>
                <a:spcPts val="0"/>
              </a:spcBef>
              <a:buSzTx/>
              <a:buNone/>
              <a:defRPr sz="2000" spc="-119">
                <a:solidFill>
                  <a:srgbClr val="FFFFFF"/>
                </a:solidFill>
                <a:latin typeface="Readex Pro Medium" pitchFamily="2" charset="-78"/>
                <a:ea typeface="+mn-ea"/>
                <a:cs typeface="Readex Pro Medium" pitchFamily="2" charset="-78"/>
                <a:sym typeface="Lama Sans Bold"/>
              </a:defRPr>
            </a:lvl1pPr>
          </a:lstStyle>
          <a:p>
            <a:r>
              <a:rPr dirty="0" err="1"/>
              <a:t>عنوان</a:t>
            </a:r>
            <a:endParaRPr dirty="0"/>
          </a:p>
        </p:txBody>
      </p:sp>
      <p:sp>
        <p:nvSpPr>
          <p:cNvPr id="49"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18183192-292D-F031-4AA6-719B13DE3684}"/>
              </a:ext>
            </a:extLst>
          </p:cNvPr>
          <p:cNvSpPr txBox="1">
            <a:spLocks noGrp="1"/>
          </p:cNvSpPr>
          <p:nvPr>
            <p:ph type="body" sz="quarter" idx="29"/>
          </p:nvPr>
        </p:nvSpPr>
        <p:spPr>
          <a:xfrm>
            <a:off x="4733309" y="4623063"/>
            <a:ext cx="2725382" cy="604322"/>
          </a:xfrm>
          <a:prstGeom prst="rect">
            <a:avLst/>
          </a:prstGeom>
        </p:spPr>
        <p:txBody>
          <a:bodyPr lIns="0" tIns="0" rIns="0" bIns="0">
            <a:noAutofit/>
          </a:bodyPr>
          <a:lstStyle>
            <a:lvl1pPr marL="0" indent="0" algn="r" rtl="1">
              <a:lnSpc>
                <a:spcPct val="100000"/>
              </a:lnSpc>
              <a:spcBef>
                <a:spcPts val="0"/>
              </a:spcBef>
              <a:buSzTx/>
              <a:buNone/>
              <a:defRPr sz="1000" spc="-48">
                <a:solidFill>
                  <a:srgbClr val="FFFFFF"/>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أليايت,سيت</a:t>
            </a:r>
            <a:r>
              <a:rPr dirty="0"/>
              <a:t> </a:t>
            </a:r>
            <a:r>
              <a:rPr dirty="0" err="1"/>
              <a:t>دو</a:t>
            </a:r>
            <a:r>
              <a:rPr dirty="0"/>
              <a:t> </a:t>
            </a:r>
            <a:r>
              <a:rPr dirty="0" err="1"/>
              <a:t>أيوسمود</a:t>
            </a:r>
            <a:r>
              <a:rPr dirty="0"/>
              <a:t> </a:t>
            </a:r>
            <a:r>
              <a:rPr dirty="0" err="1"/>
              <a:t>تيمبور</a:t>
            </a:r>
            <a:r>
              <a:rPr dirty="0"/>
              <a:t> </a:t>
            </a:r>
            <a:r>
              <a:rPr dirty="0" err="1"/>
              <a:t>أنكايديديونتيوت</a:t>
            </a:r>
            <a:r>
              <a:rPr dirty="0"/>
              <a:t> </a:t>
            </a:r>
            <a:r>
              <a:rPr dirty="0" err="1"/>
              <a:t>لابوري</a:t>
            </a:r>
            <a:r>
              <a:rPr dirty="0"/>
              <a:t> </a:t>
            </a:r>
            <a:r>
              <a:rPr dirty="0" err="1"/>
              <a:t>ات</a:t>
            </a:r>
            <a:r>
              <a:rPr dirty="0"/>
              <a:t> </a:t>
            </a:r>
            <a:r>
              <a:rPr dirty="0" err="1"/>
              <a:t>دولار</a:t>
            </a:r>
            <a:r>
              <a:rPr dirty="0"/>
              <a:t> </a:t>
            </a:r>
            <a:r>
              <a:rPr dirty="0" err="1"/>
              <a:t>ماجنا</a:t>
            </a:r>
            <a:r>
              <a:rPr dirty="0"/>
              <a:t> </a:t>
            </a:r>
            <a:r>
              <a:rPr dirty="0" err="1"/>
              <a:t>أليكيوا</a:t>
            </a:r>
            <a:r>
              <a:rPr dirty="0"/>
              <a:t> . </a:t>
            </a:r>
            <a:r>
              <a:rPr dirty="0" err="1"/>
              <a:t>يوت</a:t>
            </a:r>
            <a:r>
              <a:rPr dirty="0"/>
              <a:t> </a:t>
            </a:r>
            <a:r>
              <a:rPr dirty="0" err="1"/>
              <a:t>انيم</a:t>
            </a:r>
            <a:r>
              <a:rPr dirty="0"/>
              <a:t> </a:t>
            </a:r>
            <a:r>
              <a:rPr dirty="0" err="1"/>
              <a:t>أد</a:t>
            </a:r>
            <a:r>
              <a:rPr dirty="0"/>
              <a:t> </a:t>
            </a:r>
            <a:r>
              <a:rPr dirty="0" err="1"/>
              <a:t>مينيم</a:t>
            </a:r>
            <a:r>
              <a:rPr dirty="0"/>
              <a:t> </a:t>
            </a:r>
            <a:r>
              <a:rPr dirty="0" err="1"/>
              <a:t>فينايم,كيواس</a:t>
            </a:r>
            <a:r>
              <a:rPr dirty="0"/>
              <a:t> </a:t>
            </a:r>
            <a:r>
              <a:rPr dirty="0" err="1"/>
              <a:t>نوستريد</a:t>
            </a:r>
            <a:r>
              <a:rPr dirty="0"/>
              <a:t> </a:t>
            </a:r>
            <a:r>
              <a:rPr dirty="0" err="1"/>
              <a:t>أكسير</a:t>
            </a:r>
            <a:r>
              <a:rPr dirty="0"/>
              <a:t> </a:t>
            </a:r>
            <a:r>
              <a:rPr dirty="0" err="1"/>
              <a:t>سيتاشن</a:t>
            </a:r>
            <a:r>
              <a:rPr dirty="0"/>
              <a:t> </a:t>
            </a:r>
            <a:r>
              <a:rPr dirty="0" err="1"/>
              <a:t>يللأمكو</a:t>
            </a:r>
            <a:r>
              <a:rPr dirty="0"/>
              <a:t> </a:t>
            </a:r>
            <a:r>
              <a:rPr dirty="0" err="1"/>
              <a:t>لابورأس</a:t>
            </a:r>
            <a:endParaRPr dirty="0"/>
          </a:p>
        </p:txBody>
      </p:sp>
      <p:sp>
        <p:nvSpPr>
          <p:cNvPr id="72" name="عنوان الفقرة">
            <a:extLst>
              <a:ext uri="{FF2B5EF4-FFF2-40B4-BE49-F238E27FC236}">
                <a16:creationId xmlns:a16="http://schemas.microsoft.com/office/drawing/2014/main" id="{FDFB0A90-F874-9426-F7DF-863458B239E6}"/>
              </a:ext>
            </a:extLst>
          </p:cNvPr>
          <p:cNvSpPr txBox="1">
            <a:spLocks noGrp="1"/>
          </p:cNvSpPr>
          <p:nvPr>
            <p:ph type="body" sz="quarter" idx="30" hasCustomPrompt="1"/>
          </p:nvPr>
        </p:nvSpPr>
        <p:spPr>
          <a:xfrm>
            <a:off x="2236240" y="4316919"/>
            <a:ext cx="1407321" cy="189772"/>
          </a:xfrm>
          <a:prstGeom prst="rect">
            <a:avLst/>
          </a:prstGeom>
        </p:spPr>
        <p:txBody>
          <a:bodyPr lIns="0" tIns="0" rIns="0" bIns="0">
            <a:noAutofit/>
          </a:bodyPr>
          <a:lstStyle>
            <a:lvl1pPr marL="0" indent="0" algn="r" rtl="1">
              <a:lnSpc>
                <a:spcPct val="60000"/>
              </a:lnSpc>
              <a:spcBef>
                <a:spcPts val="0"/>
              </a:spcBef>
              <a:buSzTx/>
              <a:buNone/>
              <a:defRPr sz="2000" spc="-119">
                <a:solidFill>
                  <a:srgbClr val="FFFFFF"/>
                </a:solidFill>
                <a:latin typeface="Readex Pro Medium" pitchFamily="2" charset="-78"/>
                <a:ea typeface="+mn-ea"/>
                <a:cs typeface="Readex Pro Medium" pitchFamily="2" charset="-78"/>
                <a:sym typeface="Lama Sans Bold"/>
              </a:defRPr>
            </a:lvl1pPr>
          </a:lstStyle>
          <a:p>
            <a:r>
              <a:rPr dirty="0" err="1"/>
              <a:t>عنوان</a:t>
            </a:r>
            <a:endParaRPr dirty="0"/>
          </a:p>
        </p:txBody>
      </p:sp>
      <p:sp>
        <p:nvSpPr>
          <p:cNvPr id="73"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50CAC0BF-B61F-7361-20CE-8BA08FCADA14}"/>
              </a:ext>
            </a:extLst>
          </p:cNvPr>
          <p:cNvSpPr txBox="1">
            <a:spLocks noGrp="1"/>
          </p:cNvSpPr>
          <p:nvPr>
            <p:ph type="body" sz="quarter" idx="31"/>
          </p:nvPr>
        </p:nvSpPr>
        <p:spPr>
          <a:xfrm>
            <a:off x="918179" y="4587887"/>
            <a:ext cx="2725382" cy="604322"/>
          </a:xfrm>
          <a:prstGeom prst="rect">
            <a:avLst/>
          </a:prstGeom>
        </p:spPr>
        <p:txBody>
          <a:bodyPr lIns="0" tIns="0" rIns="0" bIns="0">
            <a:noAutofit/>
          </a:bodyPr>
          <a:lstStyle>
            <a:lvl1pPr marL="0" indent="0" algn="r" rtl="1">
              <a:lnSpc>
                <a:spcPct val="100000"/>
              </a:lnSpc>
              <a:spcBef>
                <a:spcPts val="0"/>
              </a:spcBef>
              <a:buSzTx/>
              <a:buNone/>
              <a:defRPr sz="1000" spc="-48">
                <a:solidFill>
                  <a:srgbClr val="FFFFFF"/>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أليايت,سيت</a:t>
            </a:r>
            <a:r>
              <a:rPr dirty="0"/>
              <a:t> </a:t>
            </a:r>
            <a:r>
              <a:rPr dirty="0" err="1"/>
              <a:t>دو</a:t>
            </a:r>
            <a:r>
              <a:rPr dirty="0"/>
              <a:t> </a:t>
            </a:r>
            <a:r>
              <a:rPr dirty="0" err="1"/>
              <a:t>أيوسمود</a:t>
            </a:r>
            <a:r>
              <a:rPr dirty="0"/>
              <a:t> </a:t>
            </a:r>
            <a:r>
              <a:rPr dirty="0" err="1"/>
              <a:t>تيمبور</a:t>
            </a:r>
            <a:r>
              <a:rPr dirty="0"/>
              <a:t> </a:t>
            </a:r>
            <a:r>
              <a:rPr dirty="0" err="1"/>
              <a:t>أنكايديديونتيوت</a:t>
            </a:r>
            <a:r>
              <a:rPr dirty="0"/>
              <a:t> </a:t>
            </a:r>
            <a:r>
              <a:rPr dirty="0" err="1"/>
              <a:t>لابوري</a:t>
            </a:r>
            <a:r>
              <a:rPr dirty="0"/>
              <a:t> </a:t>
            </a:r>
            <a:r>
              <a:rPr dirty="0" err="1"/>
              <a:t>ات</a:t>
            </a:r>
            <a:r>
              <a:rPr dirty="0"/>
              <a:t> </a:t>
            </a:r>
            <a:r>
              <a:rPr dirty="0" err="1"/>
              <a:t>دولار</a:t>
            </a:r>
            <a:r>
              <a:rPr dirty="0"/>
              <a:t> </a:t>
            </a:r>
            <a:r>
              <a:rPr dirty="0" err="1"/>
              <a:t>ماجنا</a:t>
            </a:r>
            <a:r>
              <a:rPr dirty="0"/>
              <a:t> </a:t>
            </a:r>
            <a:r>
              <a:rPr dirty="0" err="1"/>
              <a:t>أليكيوا</a:t>
            </a:r>
            <a:r>
              <a:rPr dirty="0"/>
              <a:t> . </a:t>
            </a:r>
            <a:r>
              <a:rPr dirty="0" err="1"/>
              <a:t>يوت</a:t>
            </a:r>
            <a:r>
              <a:rPr dirty="0"/>
              <a:t> </a:t>
            </a:r>
            <a:r>
              <a:rPr dirty="0" err="1"/>
              <a:t>انيم</a:t>
            </a:r>
            <a:r>
              <a:rPr dirty="0"/>
              <a:t> </a:t>
            </a:r>
            <a:r>
              <a:rPr dirty="0" err="1"/>
              <a:t>أد</a:t>
            </a:r>
            <a:r>
              <a:rPr dirty="0"/>
              <a:t> </a:t>
            </a:r>
            <a:r>
              <a:rPr dirty="0" err="1"/>
              <a:t>مينيم</a:t>
            </a:r>
            <a:r>
              <a:rPr dirty="0"/>
              <a:t> </a:t>
            </a:r>
            <a:r>
              <a:rPr dirty="0" err="1"/>
              <a:t>فينايم,كيواس</a:t>
            </a:r>
            <a:r>
              <a:rPr dirty="0"/>
              <a:t> </a:t>
            </a:r>
            <a:r>
              <a:rPr dirty="0" err="1"/>
              <a:t>نوستريد</a:t>
            </a:r>
            <a:r>
              <a:rPr dirty="0"/>
              <a:t> </a:t>
            </a:r>
            <a:r>
              <a:rPr dirty="0" err="1"/>
              <a:t>أكسير</a:t>
            </a:r>
            <a:r>
              <a:rPr dirty="0"/>
              <a:t> </a:t>
            </a:r>
            <a:r>
              <a:rPr dirty="0" err="1"/>
              <a:t>سيتاشن</a:t>
            </a:r>
            <a:r>
              <a:rPr dirty="0"/>
              <a:t> </a:t>
            </a:r>
            <a:r>
              <a:rPr dirty="0" err="1"/>
              <a:t>يللأمكو</a:t>
            </a:r>
            <a:r>
              <a:rPr dirty="0"/>
              <a:t> </a:t>
            </a:r>
            <a:r>
              <a:rPr dirty="0" err="1"/>
              <a:t>لابورأس</a:t>
            </a:r>
            <a:endParaRPr dirty="0"/>
          </a:p>
        </p:txBody>
      </p:sp>
      <p:sp>
        <p:nvSpPr>
          <p:cNvPr id="3" name="March 2024">
            <a:extLst>
              <a:ext uri="{FF2B5EF4-FFF2-40B4-BE49-F238E27FC236}">
                <a16:creationId xmlns:a16="http://schemas.microsoft.com/office/drawing/2014/main" id="{1E37C1AD-B586-A22D-78C0-5DFB07D15102}"/>
              </a:ext>
            </a:extLst>
          </p:cNvPr>
          <p:cNvSpPr txBox="1">
            <a:spLocks/>
          </p:cNvSpPr>
          <p:nvPr userDrawn="1"/>
        </p:nvSpPr>
        <p:spPr>
          <a:xfrm>
            <a:off x="10235367" y="6502035"/>
            <a:ext cx="1454986" cy="2055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Autofit/>
          </a:bodyPr>
          <a:lstStyle>
            <a:lvl1pPr marL="0" marR="0" indent="0" algn="r" defTabSz="1219169" rtl="1" latinLnBrk="0">
              <a:lnSpc>
                <a:spcPct val="100000"/>
              </a:lnSpc>
              <a:spcBef>
                <a:spcPts val="0"/>
              </a:spcBef>
              <a:spcAft>
                <a:spcPts val="0"/>
              </a:spcAft>
              <a:buClrTx/>
              <a:buSzTx/>
              <a:buFontTx/>
              <a:buNone/>
              <a:tabLst/>
              <a:defRPr sz="900" b="0" i="0" u="none" strike="noStrike" cap="none" spc="-18" baseline="0">
                <a:solidFill>
                  <a:srgbClr val="000000"/>
                </a:solidFill>
                <a:uFillTx/>
                <a:latin typeface="Lama Sans Regular"/>
                <a:ea typeface="Lama Sans Regular"/>
                <a:cs typeface="Lama Sans Regular"/>
                <a:sym typeface="Lama Sans Regular"/>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9pPr>
          </a:lstStyle>
          <a:p>
            <a:pPr marL="0" marR="0" lvl="0" indent="0" algn="r" defTabSz="1219169" rtl="1" eaLnBrk="1" fontAlgn="auto" latinLnBrk="0" hangingPunct="1">
              <a:lnSpc>
                <a:spcPct val="100000"/>
              </a:lnSpc>
              <a:spcBef>
                <a:spcPts val="0"/>
              </a:spcBef>
              <a:spcAft>
                <a:spcPts val="0"/>
              </a:spcAft>
              <a:buClrTx/>
              <a:buSzTx/>
              <a:buFontTx/>
              <a:buNone/>
              <a:tabLst/>
              <a:defRPr/>
            </a:pPr>
            <a:r>
              <a:rPr kumimoji="0" lang="ar-SA" sz="900" b="0" i="0" u="none" strike="noStrike" kern="0" cap="none" spc="-18" normalizeH="0" baseline="0" noProof="0" dirty="0">
                <a:ln>
                  <a:noFill/>
                </a:ln>
                <a:solidFill>
                  <a:srgbClr val="000000"/>
                </a:solidFill>
                <a:effectLst/>
                <a:uLnTx/>
                <a:uFillTx/>
                <a:latin typeface="Readex Pro Light" pitchFamily="2" charset="-78"/>
                <a:cs typeface="Readex Pro Light" pitchFamily="2" charset="-78"/>
                <a:sym typeface="Lama Sans Regular"/>
              </a:rPr>
              <a:t>2025</a:t>
            </a:r>
            <a:endParaRPr kumimoji="0" lang="en-GB" sz="900" b="0" i="0" u="none" strike="noStrike" kern="0" cap="none" spc="-18" normalizeH="0" baseline="0" noProof="0" dirty="0">
              <a:ln>
                <a:noFill/>
              </a:ln>
              <a:solidFill>
                <a:srgbClr val="000000"/>
              </a:solidFill>
              <a:effectLst/>
              <a:uLnTx/>
              <a:uFillTx/>
              <a:latin typeface="Lama Sans Regular"/>
              <a:cs typeface="Lama Sans Regular"/>
              <a:sym typeface="Lama Sans Regular"/>
            </a:endParaRPr>
          </a:p>
        </p:txBody>
      </p:sp>
      <p:sp>
        <p:nvSpPr>
          <p:cNvPr id="5" name="Text Placeholder 6">
            <a:extLst>
              <a:ext uri="{FF2B5EF4-FFF2-40B4-BE49-F238E27FC236}">
                <a16:creationId xmlns:a16="http://schemas.microsoft.com/office/drawing/2014/main" id="{41DD14A7-FDEC-8FA3-BAFC-C10A596DF6AA}"/>
              </a:ext>
            </a:extLst>
          </p:cNvPr>
          <p:cNvSpPr>
            <a:spLocks noGrp="1"/>
          </p:cNvSpPr>
          <p:nvPr>
            <p:ph type="body" sz="quarter" idx="10" hasCustomPrompt="1"/>
          </p:nvPr>
        </p:nvSpPr>
        <p:spPr>
          <a:xfrm>
            <a:off x="388714" y="317117"/>
            <a:ext cx="3821336" cy="273434"/>
          </a:xfrm>
        </p:spPr>
        <p:txBody>
          <a:bodyPr>
            <a:noAutofit/>
          </a:bodyPr>
          <a:lstStyle>
            <a:lvl1pPr marL="0" indent="0">
              <a:buNone/>
              <a:defRPr sz="900">
                <a:solidFill>
                  <a:srgbClr val="000000"/>
                </a:solidFill>
              </a:defRPr>
            </a:lvl1pPr>
          </a:lstStyle>
          <a:p>
            <a:pPr lvl="0"/>
            <a:r>
              <a:rPr lang="ar-SA" dirty="0"/>
              <a:t>عنوان العرض التقديمي</a:t>
            </a:r>
          </a:p>
        </p:txBody>
      </p:sp>
      <p:pic>
        <p:nvPicPr>
          <p:cNvPr id="2" name="Graphic 1">
            <a:extLst>
              <a:ext uri="{FF2B5EF4-FFF2-40B4-BE49-F238E27FC236}">
                <a16:creationId xmlns:a16="http://schemas.microsoft.com/office/drawing/2014/main" id="{726F279A-B98C-A24C-4617-1F8B3BFFA8D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35367" y="352060"/>
            <a:ext cx="1380744" cy="467855"/>
          </a:xfrm>
          <a:prstGeom prst="rect">
            <a:avLst/>
          </a:prstGeom>
        </p:spPr>
      </p:pic>
    </p:spTree>
    <p:extLst>
      <p:ext uri="{BB962C8B-B14F-4D97-AF65-F5344CB8AC3E}">
        <p14:creationId xmlns:p14="http://schemas.microsoft.com/office/powerpoint/2010/main" val="130599259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FBD5F79-83DD-AD58-3C88-552FFEAC549E}"/>
              </a:ext>
            </a:extLst>
          </p:cNvPr>
          <p:cNvSpPr/>
          <p:nvPr userDrawn="1"/>
        </p:nvSpPr>
        <p:spPr>
          <a:xfrm>
            <a:off x="0" y="-15378"/>
            <a:ext cx="7973122" cy="6873378"/>
          </a:xfrm>
          <a:prstGeom prst="rect">
            <a:avLst/>
          </a:prstGeom>
          <a:solidFill>
            <a:schemeClr val="bg1">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Slide Number">
            <a:extLst>
              <a:ext uri="{FF2B5EF4-FFF2-40B4-BE49-F238E27FC236}">
                <a16:creationId xmlns:a16="http://schemas.microsoft.com/office/drawing/2014/main" id="{0FBA0655-D667-5CB9-F627-4130A366DEC7}"/>
              </a:ext>
            </a:extLst>
          </p:cNvPr>
          <p:cNvSpPr txBox="1">
            <a:spLocks/>
          </p:cNvSpPr>
          <p:nvPr userDrawn="1"/>
        </p:nvSpPr>
        <p:spPr>
          <a:xfrm>
            <a:off x="472072" y="6405453"/>
            <a:ext cx="218008" cy="2410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b">
            <a:spAutoFit/>
          </a:bodyPr>
          <a:lstStyle>
            <a:defPPr>
              <a:defRPr lang="en-SA"/>
            </a:defPPr>
            <a:lvl1pPr marL="0" algn="l" defTabSz="292100" rtl="0" eaLnBrk="1" latinLnBrk="0" hangingPunct="1">
              <a:defRPr sz="900" kern="1200">
                <a:solidFill>
                  <a:srgbClr val="00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hangingPunct="0"/>
            <a:fld id="{86CB4B4D-7CA3-9044-876B-883B54F8677D}" type="slidenum">
              <a:rPr lang="en-GB" kern="0" smtClean="0">
                <a:latin typeface="Lama Sans Regular"/>
                <a:cs typeface="Lama Sans Regular"/>
                <a:sym typeface="Lama Sans Regular"/>
              </a:rPr>
              <a:pPr algn="ctr" hangingPunct="0"/>
              <a:t>‹#›</a:t>
            </a:fld>
            <a:endParaRPr lang="en-GB" kern="0">
              <a:latin typeface="Lama Sans Regular"/>
              <a:cs typeface="Lama Sans Regular"/>
              <a:sym typeface="Lama Sans Regular"/>
            </a:endParaRPr>
          </a:p>
        </p:txBody>
      </p:sp>
      <p:sp>
        <p:nvSpPr>
          <p:cNvPr id="68" name="Line">
            <a:extLst>
              <a:ext uri="{FF2B5EF4-FFF2-40B4-BE49-F238E27FC236}">
                <a16:creationId xmlns:a16="http://schemas.microsoft.com/office/drawing/2014/main" id="{A8E3C537-A946-4B41-148D-D4C662A4B6E0}"/>
              </a:ext>
            </a:extLst>
          </p:cNvPr>
          <p:cNvSpPr/>
          <p:nvPr userDrawn="1"/>
        </p:nvSpPr>
        <p:spPr>
          <a:xfrm>
            <a:off x="495300" y="6369050"/>
            <a:ext cx="11201401" cy="0"/>
          </a:xfrm>
          <a:prstGeom prst="line">
            <a:avLst/>
          </a:prstGeom>
          <a:ln w="9525">
            <a:solidFill>
              <a:srgbClr val="000000"/>
            </a:solidFill>
            <a:miter lim="400000"/>
          </a:ln>
        </p:spPr>
        <p:txBody>
          <a:bodyPr lIns="25400" tIns="25400" rIns="25400" bIns="25400" anchor="ctr"/>
          <a:lstStyle/>
          <a:p>
            <a:endParaRPr sz="900">
              <a:solidFill>
                <a:srgbClr val="5E5E5E"/>
              </a:solidFill>
              <a:latin typeface="Lama Sans Bold"/>
              <a:cs typeface="Lama Sans Bold"/>
            </a:endParaRPr>
          </a:p>
        </p:txBody>
      </p:sp>
      <p:sp>
        <p:nvSpPr>
          <p:cNvPr id="6" name="Image">
            <a:extLst>
              <a:ext uri="{FF2B5EF4-FFF2-40B4-BE49-F238E27FC236}">
                <a16:creationId xmlns:a16="http://schemas.microsoft.com/office/drawing/2014/main" id="{7C1CCAD6-47AF-DB85-4FFC-619C27A182EF}"/>
              </a:ext>
            </a:extLst>
          </p:cNvPr>
          <p:cNvSpPr>
            <a:spLocks noGrp="1"/>
          </p:cNvSpPr>
          <p:nvPr>
            <p:ph type="pic" idx="21"/>
          </p:nvPr>
        </p:nvSpPr>
        <p:spPr>
          <a:xfrm>
            <a:off x="-1" y="-15379"/>
            <a:ext cx="7973123" cy="6873379"/>
          </a:xfrm>
          <a:prstGeom prst="rect">
            <a:avLst/>
          </a:prstGeom>
        </p:spPr>
        <p:txBody>
          <a:bodyPr lIns="91439" tIns="45719" rIns="91439" bIns="45719">
            <a:noAutofit/>
          </a:bodyPr>
          <a:lstStyle/>
          <a:p>
            <a:endParaRPr dirty="0"/>
          </a:p>
        </p:txBody>
      </p:sp>
      <p:sp>
        <p:nvSpPr>
          <p:cNvPr id="10"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F06A4609-80C0-EDA3-CBDD-B3A7EE20C4CF}"/>
              </a:ext>
            </a:extLst>
          </p:cNvPr>
          <p:cNvSpPr txBox="1">
            <a:spLocks noGrp="1"/>
          </p:cNvSpPr>
          <p:nvPr>
            <p:ph type="body" sz="quarter" idx="25"/>
          </p:nvPr>
        </p:nvSpPr>
        <p:spPr>
          <a:xfrm>
            <a:off x="8713621" y="2980568"/>
            <a:ext cx="2976732" cy="2287542"/>
          </a:xfrm>
          <a:prstGeom prst="rect">
            <a:avLst/>
          </a:prstGeom>
        </p:spPr>
        <p:txBody>
          <a:bodyPr lIns="0" tIns="0" rIns="0" bIns="0">
            <a:noAutofit/>
          </a:bodyPr>
          <a:lstStyle>
            <a:lvl1pPr marL="0" indent="0" algn="r" rtl="1">
              <a:lnSpc>
                <a:spcPct val="100000"/>
              </a:lnSpc>
              <a:spcBef>
                <a:spcPts val="0"/>
              </a:spcBef>
              <a:buSzTx/>
              <a:buNone/>
              <a:defRPr sz="1400" spc="-48">
                <a:solidFill>
                  <a:schemeClr val="bg1">
                    <a:lumMod val="10000"/>
                  </a:schemeClr>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أليايت,سيت</a:t>
            </a:r>
            <a:r>
              <a:rPr dirty="0"/>
              <a:t> </a:t>
            </a:r>
            <a:r>
              <a:rPr dirty="0" err="1"/>
              <a:t>دو</a:t>
            </a:r>
            <a:r>
              <a:rPr dirty="0"/>
              <a:t> </a:t>
            </a:r>
            <a:r>
              <a:rPr dirty="0" err="1"/>
              <a:t>أيوسمود</a:t>
            </a:r>
            <a:r>
              <a:rPr dirty="0"/>
              <a:t> </a:t>
            </a:r>
            <a:r>
              <a:rPr dirty="0" err="1"/>
              <a:t>تيمبور</a:t>
            </a:r>
            <a:r>
              <a:rPr dirty="0"/>
              <a:t> </a:t>
            </a:r>
            <a:r>
              <a:rPr dirty="0" err="1"/>
              <a:t>أنكايديديونتيوت</a:t>
            </a:r>
            <a:r>
              <a:rPr dirty="0"/>
              <a:t> </a:t>
            </a:r>
            <a:r>
              <a:rPr dirty="0" err="1"/>
              <a:t>لابوري</a:t>
            </a:r>
            <a:r>
              <a:rPr dirty="0"/>
              <a:t> </a:t>
            </a:r>
            <a:r>
              <a:rPr dirty="0" err="1"/>
              <a:t>ات</a:t>
            </a:r>
            <a:r>
              <a:rPr dirty="0"/>
              <a:t> </a:t>
            </a:r>
            <a:r>
              <a:rPr dirty="0" err="1"/>
              <a:t>دولار</a:t>
            </a:r>
            <a:r>
              <a:rPr dirty="0"/>
              <a:t> </a:t>
            </a:r>
            <a:r>
              <a:rPr dirty="0" err="1"/>
              <a:t>ماجنا</a:t>
            </a:r>
            <a:r>
              <a:rPr dirty="0"/>
              <a:t> </a:t>
            </a:r>
            <a:r>
              <a:rPr dirty="0" err="1"/>
              <a:t>أليكيوا</a:t>
            </a:r>
            <a:r>
              <a:rPr dirty="0"/>
              <a:t> . </a:t>
            </a:r>
            <a:r>
              <a:rPr dirty="0" err="1"/>
              <a:t>يوت</a:t>
            </a:r>
            <a:r>
              <a:rPr dirty="0"/>
              <a:t> </a:t>
            </a:r>
            <a:r>
              <a:rPr dirty="0" err="1"/>
              <a:t>انيم</a:t>
            </a:r>
            <a:r>
              <a:rPr dirty="0"/>
              <a:t> </a:t>
            </a:r>
            <a:r>
              <a:rPr dirty="0" err="1"/>
              <a:t>أد</a:t>
            </a:r>
            <a:r>
              <a:rPr dirty="0"/>
              <a:t> </a:t>
            </a:r>
            <a:r>
              <a:rPr dirty="0" err="1"/>
              <a:t>مينيم</a:t>
            </a:r>
            <a:r>
              <a:rPr dirty="0"/>
              <a:t> </a:t>
            </a:r>
            <a:r>
              <a:rPr dirty="0" err="1"/>
              <a:t>فينايم,كيواس</a:t>
            </a:r>
            <a:r>
              <a:rPr dirty="0"/>
              <a:t> </a:t>
            </a:r>
            <a:r>
              <a:rPr dirty="0" err="1"/>
              <a:t>نوستريد</a:t>
            </a:r>
            <a:r>
              <a:rPr dirty="0"/>
              <a:t> </a:t>
            </a:r>
            <a:r>
              <a:rPr dirty="0" err="1"/>
              <a:t>أكسير</a:t>
            </a:r>
            <a:r>
              <a:rPr dirty="0"/>
              <a:t> </a:t>
            </a:r>
            <a:r>
              <a:rPr dirty="0" err="1"/>
              <a:t>سيتاشن</a:t>
            </a:r>
            <a:r>
              <a:rPr dirty="0"/>
              <a:t> </a:t>
            </a:r>
            <a:r>
              <a:rPr dirty="0" err="1"/>
              <a:t>يللأمكو</a:t>
            </a:r>
            <a:r>
              <a:rPr dirty="0"/>
              <a:t> </a:t>
            </a:r>
            <a:r>
              <a:rPr dirty="0" err="1"/>
              <a:t>لابورأس</a:t>
            </a:r>
            <a:endParaRPr dirty="0"/>
          </a:p>
        </p:txBody>
      </p:sp>
      <p:sp>
        <p:nvSpPr>
          <p:cNvPr id="3" name="عنوان الفقرة">
            <a:extLst>
              <a:ext uri="{FF2B5EF4-FFF2-40B4-BE49-F238E27FC236}">
                <a16:creationId xmlns:a16="http://schemas.microsoft.com/office/drawing/2014/main" id="{906EC1A6-1BA6-67A6-DFCF-DD46F1401845}"/>
              </a:ext>
            </a:extLst>
          </p:cNvPr>
          <p:cNvSpPr txBox="1">
            <a:spLocks noGrp="1"/>
          </p:cNvSpPr>
          <p:nvPr>
            <p:ph type="body" sz="quarter" idx="22"/>
          </p:nvPr>
        </p:nvSpPr>
        <p:spPr>
          <a:xfrm>
            <a:off x="8709101" y="2124077"/>
            <a:ext cx="2954543" cy="647460"/>
          </a:xfrm>
          <a:prstGeom prst="rect">
            <a:avLst/>
          </a:prstGeom>
        </p:spPr>
        <p:txBody>
          <a:bodyPr lIns="0" tIns="0" rIns="0" bIns="0">
            <a:noAutofit/>
          </a:bodyPr>
          <a:lstStyle>
            <a:lvl1pPr marL="0" indent="0" algn="r" rtl="1">
              <a:lnSpc>
                <a:spcPct val="100000"/>
              </a:lnSpc>
              <a:spcBef>
                <a:spcPts val="0"/>
              </a:spcBef>
              <a:buSzTx/>
              <a:buNone/>
              <a:defRPr sz="3200" spc="-119">
                <a:solidFill>
                  <a:srgbClr val="000000"/>
                </a:solidFill>
                <a:latin typeface="Readex Pro SemiBold" pitchFamily="2" charset="-78"/>
                <a:ea typeface="+mn-ea"/>
                <a:cs typeface="Readex Pro SemiBold" pitchFamily="2" charset="-78"/>
                <a:sym typeface="Lama Sans Bold"/>
              </a:defRPr>
            </a:lvl1pPr>
          </a:lstStyle>
          <a:p>
            <a:r>
              <a:rPr dirty="0" err="1"/>
              <a:t>عنوان</a:t>
            </a:r>
            <a:r>
              <a:rPr dirty="0"/>
              <a:t> </a:t>
            </a:r>
            <a:r>
              <a:rPr dirty="0" err="1"/>
              <a:t>الفقرة</a:t>
            </a:r>
            <a:endParaRPr dirty="0"/>
          </a:p>
        </p:txBody>
      </p:sp>
      <p:sp>
        <p:nvSpPr>
          <p:cNvPr id="4" name="March 2024">
            <a:extLst>
              <a:ext uri="{FF2B5EF4-FFF2-40B4-BE49-F238E27FC236}">
                <a16:creationId xmlns:a16="http://schemas.microsoft.com/office/drawing/2014/main" id="{9445778C-1542-667C-CC2A-D5429D0773F1}"/>
              </a:ext>
            </a:extLst>
          </p:cNvPr>
          <p:cNvSpPr txBox="1">
            <a:spLocks/>
          </p:cNvSpPr>
          <p:nvPr userDrawn="1"/>
        </p:nvSpPr>
        <p:spPr>
          <a:xfrm>
            <a:off x="10235367" y="6502035"/>
            <a:ext cx="1454986" cy="2055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Autofit/>
          </a:bodyPr>
          <a:lstStyle>
            <a:lvl1pPr marL="0" marR="0" indent="0" algn="r" defTabSz="1219169" rtl="1" latinLnBrk="0">
              <a:lnSpc>
                <a:spcPct val="100000"/>
              </a:lnSpc>
              <a:spcBef>
                <a:spcPts val="0"/>
              </a:spcBef>
              <a:spcAft>
                <a:spcPts val="0"/>
              </a:spcAft>
              <a:buClrTx/>
              <a:buSzTx/>
              <a:buFontTx/>
              <a:buNone/>
              <a:tabLst/>
              <a:defRPr sz="900" b="0" i="0" u="none" strike="noStrike" cap="none" spc="-18" baseline="0">
                <a:solidFill>
                  <a:srgbClr val="000000"/>
                </a:solidFill>
                <a:uFillTx/>
                <a:latin typeface="Lama Sans Regular"/>
                <a:ea typeface="Lama Sans Regular"/>
                <a:cs typeface="Lama Sans Regular"/>
                <a:sym typeface="Lama Sans Regular"/>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9pPr>
          </a:lstStyle>
          <a:p>
            <a:pPr marL="0" marR="0" lvl="0" indent="0" algn="r" defTabSz="1219169" rtl="1" eaLnBrk="1" fontAlgn="auto" latinLnBrk="0" hangingPunct="1">
              <a:lnSpc>
                <a:spcPct val="100000"/>
              </a:lnSpc>
              <a:spcBef>
                <a:spcPts val="0"/>
              </a:spcBef>
              <a:spcAft>
                <a:spcPts val="0"/>
              </a:spcAft>
              <a:buClrTx/>
              <a:buSzTx/>
              <a:buFontTx/>
              <a:buNone/>
              <a:tabLst/>
              <a:defRPr/>
            </a:pPr>
            <a:r>
              <a:rPr kumimoji="0" lang="ar-SA" sz="900" b="0" i="0" u="none" strike="noStrike" kern="0" cap="none" spc="-18" normalizeH="0" baseline="0" noProof="0" dirty="0">
                <a:ln>
                  <a:noFill/>
                </a:ln>
                <a:solidFill>
                  <a:srgbClr val="000000"/>
                </a:solidFill>
                <a:effectLst/>
                <a:uLnTx/>
                <a:uFillTx/>
                <a:latin typeface="Readex Pro Light" pitchFamily="2" charset="-78"/>
                <a:cs typeface="Readex Pro Light" pitchFamily="2" charset="-78"/>
                <a:sym typeface="Lama Sans Regular"/>
              </a:rPr>
              <a:t>2025</a:t>
            </a:r>
            <a:endParaRPr kumimoji="0" lang="en-GB" sz="900" b="0" i="0" u="none" strike="noStrike" kern="0" cap="none" spc="-18" normalizeH="0" baseline="0" noProof="0" dirty="0">
              <a:ln>
                <a:noFill/>
              </a:ln>
              <a:solidFill>
                <a:srgbClr val="000000"/>
              </a:solidFill>
              <a:effectLst/>
              <a:uLnTx/>
              <a:uFillTx/>
              <a:latin typeface="Lama Sans Regular"/>
              <a:cs typeface="Lama Sans Regular"/>
              <a:sym typeface="Lama Sans Regular"/>
            </a:endParaRPr>
          </a:p>
        </p:txBody>
      </p:sp>
      <p:sp>
        <p:nvSpPr>
          <p:cNvPr id="8" name="Text Placeholder 6">
            <a:extLst>
              <a:ext uri="{FF2B5EF4-FFF2-40B4-BE49-F238E27FC236}">
                <a16:creationId xmlns:a16="http://schemas.microsoft.com/office/drawing/2014/main" id="{1F159AE0-059F-2EEC-896A-F587B3B56798}"/>
              </a:ext>
            </a:extLst>
          </p:cNvPr>
          <p:cNvSpPr>
            <a:spLocks noGrp="1"/>
          </p:cNvSpPr>
          <p:nvPr>
            <p:ph type="body" sz="quarter" idx="10" hasCustomPrompt="1"/>
          </p:nvPr>
        </p:nvSpPr>
        <p:spPr>
          <a:xfrm>
            <a:off x="388714" y="317117"/>
            <a:ext cx="3821336" cy="273434"/>
          </a:xfrm>
        </p:spPr>
        <p:txBody>
          <a:bodyPr>
            <a:noAutofit/>
          </a:bodyPr>
          <a:lstStyle>
            <a:lvl1pPr marL="0" indent="0">
              <a:buNone/>
              <a:defRPr sz="900">
                <a:solidFill>
                  <a:srgbClr val="000000"/>
                </a:solidFill>
              </a:defRPr>
            </a:lvl1pPr>
          </a:lstStyle>
          <a:p>
            <a:pPr lvl="0"/>
            <a:r>
              <a:rPr lang="ar-SA" dirty="0"/>
              <a:t>عنوان العرض التقديمي</a:t>
            </a:r>
          </a:p>
        </p:txBody>
      </p:sp>
      <p:pic>
        <p:nvPicPr>
          <p:cNvPr id="2" name="Graphic 1">
            <a:extLst>
              <a:ext uri="{FF2B5EF4-FFF2-40B4-BE49-F238E27FC236}">
                <a16:creationId xmlns:a16="http://schemas.microsoft.com/office/drawing/2014/main" id="{223F3DDC-B1D5-8409-2A6A-6E6B3704046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35367" y="352060"/>
            <a:ext cx="1380744" cy="467855"/>
          </a:xfrm>
          <a:prstGeom prst="rect">
            <a:avLst/>
          </a:prstGeom>
        </p:spPr>
      </p:pic>
    </p:spTree>
    <p:extLst>
      <p:ext uri="{BB962C8B-B14F-4D97-AF65-F5344CB8AC3E}">
        <p14:creationId xmlns:p14="http://schemas.microsoft.com/office/powerpoint/2010/main" val="10606828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33" name="Image">
            <a:extLst>
              <a:ext uri="{FF2B5EF4-FFF2-40B4-BE49-F238E27FC236}">
                <a16:creationId xmlns:a16="http://schemas.microsoft.com/office/drawing/2014/main" id="{66D63072-7AD5-8493-1770-B2F48359B115}"/>
              </a:ext>
            </a:extLst>
          </p:cNvPr>
          <p:cNvSpPr>
            <a:spLocks noGrp="1"/>
          </p:cNvSpPr>
          <p:nvPr>
            <p:ph type="pic" idx="21"/>
          </p:nvPr>
        </p:nvSpPr>
        <p:spPr>
          <a:xfrm>
            <a:off x="7973123" y="-15379"/>
            <a:ext cx="4218878" cy="6888720"/>
          </a:xfrm>
          <a:prstGeom prst="rect">
            <a:avLst/>
          </a:prstGeom>
        </p:spPr>
        <p:txBody>
          <a:bodyPr lIns="91439" tIns="45719" rIns="91439" bIns="45719">
            <a:noAutofit/>
          </a:bodyPr>
          <a:lstStyle/>
          <a:p>
            <a:endParaRPr/>
          </a:p>
        </p:txBody>
      </p:sp>
      <p:sp>
        <p:nvSpPr>
          <p:cNvPr id="32" name="Rectangle 31">
            <a:extLst>
              <a:ext uri="{FF2B5EF4-FFF2-40B4-BE49-F238E27FC236}">
                <a16:creationId xmlns:a16="http://schemas.microsoft.com/office/drawing/2014/main" id="{7D3FAD1E-369A-3C4D-4EF4-B935697BE3D6}"/>
              </a:ext>
            </a:extLst>
          </p:cNvPr>
          <p:cNvSpPr/>
          <p:nvPr userDrawn="1"/>
        </p:nvSpPr>
        <p:spPr>
          <a:xfrm>
            <a:off x="7968282" y="-15378"/>
            <a:ext cx="4223718" cy="6873378"/>
          </a:xfrm>
          <a:prstGeom prst="rect">
            <a:avLst/>
          </a:prstGeom>
          <a:solidFill>
            <a:schemeClr val="bg1">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Slide Number">
            <a:extLst>
              <a:ext uri="{FF2B5EF4-FFF2-40B4-BE49-F238E27FC236}">
                <a16:creationId xmlns:a16="http://schemas.microsoft.com/office/drawing/2014/main" id="{0FBA0655-D667-5CB9-F627-4130A366DEC7}"/>
              </a:ext>
            </a:extLst>
          </p:cNvPr>
          <p:cNvSpPr txBox="1">
            <a:spLocks/>
          </p:cNvSpPr>
          <p:nvPr userDrawn="1"/>
        </p:nvSpPr>
        <p:spPr>
          <a:xfrm>
            <a:off x="472072" y="6405453"/>
            <a:ext cx="218008" cy="24109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b">
            <a:spAutoFit/>
          </a:bodyPr>
          <a:lstStyle>
            <a:defPPr>
              <a:defRPr lang="en-SA"/>
            </a:defPPr>
            <a:lvl1pPr marL="0" algn="l" defTabSz="292100" rtl="0" eaLnBrk="1" latinLnBrk="0" hangingPunct="1">
              <a:defRPr sz="900" kern="1200">
                <a:solidFill>
                  <a:srgbClr val="00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hangingPunct="0"/>
            <a:fld id="{86CB4B4D-7CA3-9044-876B-883B54F8677D}" type="slidenum">
              <a:rPr lang="en-GB" kern="0" smtClean="0">
                <a:latin typeface="Lama Sans Regular"/>
                <a:cs typeface="Lama Sans Regular"/>
                <a:sym typeface="Lama Sans Regular"/>
              </a:rPr>
              <a:pPr algn="ctr" hangingPunct="0"/>
              <a:t>‹#›</a:t>
            </a:fld>
            <a:endParaRPr lang="en-GB" kern="0">
              <a:latin typeface="Lama Sans Regular"/>
              <a:cs typeface="Lama Sans Regular"/>
              <a:sym typeface="Lama Sans Regular"/>
            </a:endParaRPr>
          </a:p>
        </p:txBody>
      </p:sp>
      <p:sp>
        <p:nvSpPr>
          <p:cNvPr id="68" name="Line">
            <a:extLst>
              <a:ext uri="{FF2B5EF4-FFF2-40B4-BE49-F238E27FC236}">
                <a16:creationId xmlns:a16="http://schemas.microsoft.com/office/drawing/2014/main" id="{A8E3C537-A946-4B41-148D-D4C662A4B6E0}"/>
              </a:ext>
            </a:extLst>
          </p:cNvPr>
          <p:cNvSpPr/>
          <p:nvPr userDrawn="1"/>
        </p:nvSpPr>
        <p:spPr>
          <a:xfrm>
            <a:off x="495300" y="6369050"/>
            <a:ext cx="11201401" cy="0"/>
          </a:xfrm>
          <a:prstGeom prst="line">
            <a:avLst/>
          </a:prstGeom>
          <a:ln w="9525">
            <a:solidFill>
              <a:srgbClr val="000000"/>
            </a:solidFill>
            <a:miter lim="400000"/>
          </a:ln>
        </p:spPr>
        <p:txBody>
          <a:bodyPr lIns="25400" tIns="25400" rIns="25400" bIns="25400" anchor="ctr"/>
          <a:lstStyle/>
          <a:p>
            <a:endParaRPr sz="900">
              <a:solidFill>
                <a:srgbClr val="5E5E5E"/>
              </a:solidFill>
              <a:latin typeface="Lama Sans Bold"/>
              <a:cs typeface="Lama Sans Bold"/>
            </a:endParaRPr>
          </a:p>
        </p:txBody>
      </p:sp>
      <p:pic>
        <p:nvPicPr>
          <p:cNvPr id="28" name="Image" descr="Image">
            <a:extLst>
              <a:ext uri="{FF2B5EF4-FFF2-40B4-BE49-F238E27FC236}">
                <a16:creationId xmlns:a16="http://schemas.microsoft.com/office/drawing/2014/main" id="{70A89D89-D1AA-5470-58F7-E171BFB39D06}"/>
              </a:ext>
            </a:extLst>
          </p:cNvPr>
          <p:cNvPicPr>
            <a:picLocks noChangeAspect="1"/>
          </p:cNvPicPr>
          <p:nvPr userDrawn="1"/>
        </p:nvPicPr>
        <p:blipFill>
          <a:blip r:embed="rId2">
            <a:duotone>
              <a:schemeClr val="accent4">
                <a:shade val="45000"/>
                <a:satMod val="135000"/>
              </a:schemeClr>
              <a:prstClr val="white"/>
            </a:duotone>
          </a:blip>
          <a:stretch>
            <a:fillRect/>
          </a:stretch>
        </p:blipFill>
        <p:spPr>
          <a:xfrm>
            <a:off x="3764535" y="2977429"/>
            <a:ext cx="479877" cy="4988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pic>
      <p:pic>
        <p:nvPicPr>
          <p:cNvPr id="29" name="Image" descr="Image">
            <a:extLst>
              <a:ext uri="{FF2B5EF4-FFF2-40B4-BE49-F238E27FC236}">
                <a16:creationId xmlns:a16="http://schemas.microsoft.com/office/drawing/2014/main" id="{2C3331FC-E454-9D28-F662-599A5D3EF5D0}"/>
              </a:ext>
            </a:extLst>
          </p:cNvPr>
          <p:cNvPicPr>
            <a:picLocks noChangeAspect="1"/>
          </p:cNvPicPr>
          <p:nvPr userDrawn="1"/>
        </p:nvPicPr>
        <p:blipFill>
          <a:blip r:embed="rId3">
            <a:duotone>
              <a:schemeClr val="accent6">
                <a:shade val="45000"/>
                <a:satMod val="135000"/>
              </a:schemeClr>
              <a:prstClr val="white"/>
            </a:duotone>
          </a:blip>
          <a:stretch>
            <a:fillRect/>
          </a:stretch>
        </p:blipFill>
        <p:spPr>
          <a:xfrm>
            <a:off x="3732037" y="4058634"/>
            <a:ext cx="544872" cy="5639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pic>
      <p:pic>
        <p:nvPicPr>
          <p:cNvPr id="30" name="Image" descr="Image">
            <a:extLst>
              <a:ext uri="{FF2B5EF4-FFF2-40B4-BE49-F238E27FC236}">
                <a16:creationId xmlns:a16="http://schemas.microsoft.com/office/drawing/2014/main" id="{54F96087-25A0-977F-8233-ED91A1A66E63}"/>
              </a:ext>
            </a:extLst>
          </p:cNvPr>
          <p:cNvPicPr>
            <a:picLocks noChangeAspect="1"/>
          </p:cNvPicPr>
          <p:nvPr userDrawn="1"/>
        </p:nvPicPr>
        <p:blipFill>
          <a:blip r:embed="rId4"/>
          <a:stretch>
            <a:fillRect/>
          </a:stretch>
        </p:blipFill>
        <p:spPr>
          <a:xfrm>
            <a:off x="6827130" y="3109611"/>
            <a:ext cx="495391" cy="4885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pic>
      <p:pic>
        <p:nvPicPr>
          <p:cNvPr id="31" name="Image" descr="Image">
            <a:extLst>
              <a:ext uri="{FF2B5EF4-FFF2-40B4-BE49-F238E27FC236}">
                <a16:creationId xmlns:a16="http://schemas.microsoft.com/office/drawing/2014/main" id="{6BBB2242-88EF-3173-81EB-4715BA648532}"/>
              </a:ext>
            </a:extLst>
          </p:cNvPr>
          <p:cNvPicPr>
            <a:picLocks noChangeAspect="1"/>
          </p:cNvPicPr>
          <p:nvPr userDrawn="1"/>
        </p:nvPicPr>
        <p:blipFill>
          <a:blip r:embed="rId5">
            <a:duotone>
              <a:schemeClr val="accent5">
                <a:shade val="45000"/>
                <a:satMod val="135000"/>
              </a:schemeClr>
              <a:prstClr val="white"/>
            </a:duotone>
          </a:blip>
          <a:stretch>
            <a:fillRect/>
          </a:stretch>
        </p:blipFill>
        <p:spPr>
          <a:xfrm>
            <a:off x="6831971" y="4295897"/>
            <a:ext cx="485708" cy="48231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pic>
      <p:sp>
        <p:nvSpPr>
          <p:cNvPr id="38" name="عنوان الفقرة">
            <a:extLst>
              <a:ext uri="{FF2B5EF4-FFF2-40B4-BE49-F238E27FC236}">
                <a16:creationId xmlns:a16="http://schemas.microsoft.com/office/drawing/2014/main" id="{79BD60E8-038D-BA7A-ED84-FDE88FAB36A3}"/>
              </a:ext>
            </a:extLst>
          </p:cNvPr>
          <p:cNvSpPr txBox="1">
            <a:spLocks noGrp="1"/>
          </p:cNvSpPr>
          <p:nvPr>
            <p:ph type="body" sz="quarter" idx="22"/>
          </p:nvPr>
        </p:nvSpPr>
        <p:spPr>
          <a:xfrm>
            <a:off x="4369676" y="1847223"/>
            <a:ext cx="2954543" cy="658176"/>
          </a:xfrm>
          <a:prstGeom prst="rect">
            <a:avLst/>
          </a:prstGeom>
        </p:spPr>
        <p:txBody>
          <a:bodyPr lIns="0" tIns="0" rIns="0" bIns="0">
            <a:noAutofit/>
          </a:bodyPr>
          <a:lstStyle>
            <a:lvl1pPr marL="0" indent="0" algn="r" rtl="1">
              <a:lnSpc>
                <a:spcPct val="100000"/>
              </a:lnSpc>
              <a:spcBef>
                <a:spcPts val="0"/>
              </a:spcBef>
              <a:buSzTx/>
              <a:buNone/>
              <a:defRPr sz="3200" spc="-119">
                <a:solidFill>
                  <a:schemeClr val="bg1">
                    <a:lumMod val="10000"/>
                  </a:schemeClr>
                </a:solidFill>
                <a:latin typeface="Readex Pro SemiBold" pitchFamily="2" charset="-78"/>
                <a:ea typeface="+mn-ea"/>
                <a:cs typeface="Readex Pro SemiBold" pitchFamily="2" charset="-78"/>
                <a:sym typeface="Lama Sans Bold"/>
              </a:defRPr>
            </a:lvl1pPr>
          </a:lstStyle>
          <a:p>
            <a:r>
              <a:rPr dirty="0" err="1"/>
              <a:t>عنوان</a:t>
            </a:r>
            <a:r>
              <a:rPr dirty="0"/>
              <a:t> </a:t>
            </a:r>
            <a:r>
              <a:rPr dirty="0" err="1"/>
              <a:t>الفقرة</a:t>
            </a:r>
            <a:endParaRPr dirty="0"/>
          </a:p>
        </p:txBody>
      </p:sp>
      <p:sp>
        <p:nvSpPr>
          <p:cNvPr id="39" name="عنوان الفقرة">
            <a:extLst>
              <a:ext uri="{FF2B5EF4-FFF2-40B4-BE49-F238E27FC236}">
                <a16:creationId xmlns:a16="http://schemas.microsoft.com/office/drawing/2014/main" id="{E93469C5-607C-BC49-1A75-D46218D95273}"/>
              </a:ext>
            </a:extLst>
          </p:cNvPr>
          <p:cNvSpPr txBox="1">
            <a:spLocks noGrp="1"/>
          </p:cNvSpPr>
          <p:nvPr>
            <p:ph type="body" sz="quarter" idx="26" hasCustomPrompt="1"/>
          </p:nvPr>
        </p:nvSpPr>
        <p:spPr>
          <a:xfrm>
            <a:off x="5027868" y="2977429"/>
            <a:ext cx="1407321" cy="316818"/>
          </a:xfrm>
          <a:prstGeom prst="rect">
            <a:avLst/>
          </a:prstGeom>
        </p:spPr>
        <p:txBody>
          <a:bodyPr lIns="0" tIns="0" rIns="0" bIns="0">
            <a:noAutofit/>
          </a:bodyPr>
          <a:lstStyle>
            <a:lvl1pPr marL="0" indent="0" algn="r" rtl="1">
              <a:lnSpc>
                <a:spcPct val="100000"/>
              </a:lnSpc>
              <a:spcBef>
                <a:spcPts val="0"/>
              </a:spcBef>
              <a:buSzTx/>
              <a:buNone/>
              <a:defRPr sz="2000" spc="-119">
                <a:solidFill>
                  <a:schemeClr val="bg1">
                    <a:lumMod val="10000"/>
                  </a:schemeClr>
                </a:solidFill>
                <a:latin typeface="Readex Pro Medium" pitchFamily="2" charset="-78"/>
                <a:ea typeface="+mn-ea"/>
                <a:cs typeface="Readex Pro Medium" pitchFamily="2" charset="-78"/>
                <a:sym typeface="Lama Sans Bold"/>
              </a:defRPr>
            </a:lvl1pPr>
          </a:lstStyle>
          <a:p>
            <a:r>
              <a:rPr dirty="0" err="1"/>
              <a:t>عنوان</a:t>
            </a:r>
            <a:endParaRPr dirty="0"/>
          </a:p>
        </p:txBody>
      </p:sp>
      <p:sp>
        <p:nvSpPr>
          <p:cNvPr id="40"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9D49114E-5819-DC22-4620-1324766C77BD}"/>
              </a:ext>
            </a:extLst>
          </p:cNvPr>
          <p:cNvSpPr txBox="1">
            <a:spLocks noGrp="1"/>
          </p:cNvSpPr>
          <p:nvPr>
            <p:ph type="body" sz="quarter" idx="27" hasCustomPrompt="1"/>
          </p:nvPr>
        </p:nvSpPr>
        <p:spPr>
          <a:xfrm>
            <a:off x="4538545" y="3384577"/>
            <a:ext cx="1896643" cy="510383"/>
          </a:xfrm>
          <a:prstGeom prst="rect">
            <a:avLst/>
          </a:prstGeom>
        </p:spPr>
        <p:txBody>
          <a:bodyPr lIns="0" tIns="0" rIns="0" bIns="0">
            <a:noAutofit/>
          </a:bodyPr>
          <a:lstStyle>
            <a:lvl1pPr marL="0" indent="0" algn="r" rtl="1">
              <a:lnSpc>
                <a:spcPct val="100000"/>
              </a:lnSpc>
              <a:spcBef>
                <a:spcPts val="0"/>
              </a:spcBef>
              <a:buSzTx/>
              <a:buNone/>
              <a:defRPr sz="1000" spc="-48">
                <a:solidFill>
                  <a:schemeClr val="bg1">
                    <a:lumMod val="10000"/>
                  </a:schemeClr>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a:t>
            </a:r>
            <a:r>
              <a:rPr dirty="0"/>
              <a:t>,</a:t>
            </a:r>
          </a:p>
        </p:txBody>
      </p:sp>
      <p:sp>
        <p:nvSpPr>
          <p:cNvPr id="45" name="عنوان الفقرة">
            <a:extLst>
              <a:ext uri="{FF2B5EF4-FFF2-40B4-BE49-F238E27FC236}">
                <a16:creationId xmlns:a16="http://schemas.microsoft.com/office/drawing/2014/main" id="{445BCE6A-9A54-EC13-522C-79A67713FA52}"/>
              </a:ext>
            </a:extLst>
          </p:cNvPr>
          <p:cNvSpPr txBox="1">
            <a:spLocks noGrp="1"/>
          </p:cNvSpPr>
          <p:nvPr>
            <p:ph type="body" sz="quarter" idx="28" hasCustomPrompt="1"/>
          </p:nvPr>
        </p:nvSpPr>
        <p:spPr>
          <a:xfrm>
            <a:off x="2130236" y="2981904"/>
            <a:ext cx="1407321" cy="316818"/>
          </a:xfrm>
          <a:prstGeom prst="rect">
            <a:avLst/>
          </a:prstGeom>
        </p:spPr>
        <p:txBody>
          <a:bodyPr lIns="0" tIns="0" rIns="0" bIns="0">
            <a:noAutofit/>
          </a:bodyPr>
          <a:lstStyle>
            <a:lvl1pPr marL="0" indent="0" algn="r" rtl="1">
              <a:lnSpc>
                <a:spcPct val="100000"/>
              </a:lnSpc>
              <a:spcBef>
                <a:spcPts val="0"/>
              </a:spcBef>
              <a:buSzTx/>
              <a:buNone/>
              <a:defRPr sz="2000" spc="-119">
                <a:solidFill>
                  <a:schemeClr val="bg1">
                    <a:lumMod val="10000"/>
                  </a:schemeClr>
                </a:solidFill>
                <a:latin typeface="Readex Pro Medium" pitchFamily="2" charset="-78"/>
                <a:ea typeface="+mn-ea"/>
                <a:cs typeface="Readex Pro Medium" pitchFamily="2" charset="-78"/>
                <a:sym typeface="Lama Sans Bold"/>
              </a:defRPr>
            </a:lvl1pPr>
          </a:lstStyle>
          <a:p>
            <a:r>
              <a:rPr dirty="0" err="1"/>
              <a:t>عنوان</a:t>
            </a:r>
            <a:endParaRPr dirty="0"/>
          </a:p>
        </p:txBody>
      </p:sp>
      <p:sp>
        <p:nvSpPr>
          <p:cNvPr id="46"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387C9ED3-40BF-89DF-CB77-04323807D8D2}"/>
              </a:ext>
            </a:extLst>
          </p:cNvPr>
          <p:cNvSpPr txBox="1">
            <a:spLocks noGrp="1"/>
          </p:cNvSpPr>
          <p:nvPr>
            <p:ph type="body" sz="quarter" idx="29" hasCustomPrompt="1"/>
          </p:nvPr>
        </p:nvSpPr>
        <p:spPr>
          <a:xfrm>
            <a:off x="1640913" y="3389052"/>
            <a:ext cx="1896643" cy="510383"/>
          </a:xfrm>
          <a:prstGeom prst="rect">
            <a:avLst/>
          </a:prstGeom>
        </p:spPr>
        <p:txBody>
          <a:bodyPr lIns="0" tIns="0" rIns="0" bIns="0">
            <a:noAutofit/>
          </a:bodyPr>
          <a:lstStyle>
            <a:lvl1pPr marL="0" indent="0" algn="r" rtl="1">
              <a:lnSpc>
                <a:spcPct val="100000"/>
              </a:lnSpc>
              <a:spcBef>
                <a:spcPts val="0"/>
              </a:spcBef>
              <a:buSzTx/>
              <a:buNone/>
              <a:defRPr sz="1000" spc="-48">
                <a:solidFill>
                  <a:schemeClr val="bg1">
                    <a:lumMod val="10000"/>
                  </a:schemeClr>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a:t>
            </a:r>
            <a:r>
              <a:rPr dirty="0"/>
              <a:t>,</a:t>
            </a:r>
          </a:p>
        </p:txBody>
      </p:sp>
      <p:sp>
        <p:nvSpPr>
          <p:cNvPr id="47" name="عنوان الفقرة">
            <a:extLst>
              <a:ext uri="{FF2B5EF4-FFF2-40B4-BE49-F238E27FC236}">
                <a16:creationId xmlns:a16="http://schemas.microsoft.com/office/drawing/2014/main" id="{CCAE7A39-0C88-DB47-6CE4-FACCA2F92E86}"/>
              </a:ext>
            </a:extLst>
          </p:cNvPr>
          <p:cNvSpPr txBox="1">
            <a:spLocks noGrp="1"/>
          </p:cNvSpPr>
          <p:nvPr>
            <p:ph type="body" sz="quarter" idx="30" hasCustomPrompt="1"/>
          </p:nvPr>
        </p:nvSpPr>
        <p:spPr>
          <a:xfrm>
            <a:off x="5027562" y="4159000"/>
            <a:ext cx="1407321" cy="316818"/>
          </a:xfrm>
          <a:prstGeom prst="rect">
            <a:avLst/>
          </a:prstGeom>
        </p:spPr>
        <p:txBody>
          <a:bodyPr lIns="0" tIns="0" rIns="0" bIns="0">
            <a:noAutofit/>
          </a:bodyPr>
          <a:lstStyle>
            <a:lvl1pPr marL="0" indent="0" algn="r" rtl="1">
              <a:lnSpc>
                <a:spcPct val="100000"/>
              </a:lnSpc>
              <a:spcBef>
                <a:spcPts val="0"/>
              </a:spcBef>
              <a:buSzTx/>
              <a:buNone/>
              <a:defRPr sz="2000" spc="-119">
                <a:solidFill>
                  <a:schemeClr val="bg1">
                    <a:lumMod val="10000"/>
                  </a:schemeClr>
                </a:solidFill>
                <a:latin typeface="Readex Pro Medium" pitchFamily="2" charset="-78"/>
                <a:ea typeface="+mn-ea"/>
                <a:cs typeface="Readex Pro Medium" pitchFamily="2" charset="-78"/>
                <a:sym typeface="Lama Sans Bold"/>
              </a:defRPr>
            </a:lvl1pPr>
          </a:lstStyle>
          <a:p>
            <a:r>
              <a:rPr dirty="0" err="1"/>
              <a:t>عنوان</a:t>
            </a:r>
            <a:endParaRPr dirty="0"/>
          </a:p>
        </p:txBody>
      </p:sp>
      <p:sp>
        <p:nvSpPr>
          <p:cNvPr id="48"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49A94EB9-8F69-AACB-FDEA-DB80489698BF}"/>
              </a:ext>
            </a:extLst>
          </p:cNvPr>
          <p:cNvSpPr txBox="1">
            <a:spLocks noGrp="1"/>
          </p:cNvSpPr>
          <p:nvPr>
            <p:ph type="body" sz="quarter" idx="31" hasCustomPrompt="1"/>
          </p:nvPr>
        </p:nvSpPr>
        <p:spPr>
          <a:xfrm>
            <a:off x="4538239" y="4566148"/>
            <a:ext cx="1896643" cy="510383"/>
          </a:xfrm>
          <a:prstGeom prst="rect">
            <a:avLst/>
          </a:prstGeom>
        </p:spPr>
        <p:txBody>
          <a:bodyPr lIns="0" tIns="0" rIns="0" bIns="0">
            <a:noAutofit/>
          </a:bodyPr>
          <a:lstStyle>
            <a:lvl1pPr marL="0" indent="0" algn="r" rtl="1">
              <a:lnSpc>
                <a:spcPct val="100000"/>
              </a:lnSpc>
              <a:spcBef>
                <a:spcPts val="0"/>
              </a:spcBef>
              <a:buSzTx/>
              <a:buNone/>
              <a:defRPr sz="1000" spc="-48">
                <a:solidFill>
                  <a:schemeClr val="bg1">
                    <a:lumMod val="10000"/>
                  </a:schemeClr>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a:t>
            </a:r>
            <a:r>
              <a:rPr dirty="0"/>
              <a:t>,</a:t>
            </a:r>
          </a:p>
        </p:txBody>
      </p:sp>
      <p:sp>
        <p:nvSpPr>
          <p:cNvPr id="49" name="عنوان الفقرة">
            <a:extLst>
              <a:ext uri="{FF2B5EF4-FFF2-40B4-BE49-F238E27FC236}">
                <a16:creationId xmlns:a16="http://schemas.microsoft.com/office/drawing/2014/main" id="{CB2FB30B-3E13-C71D-186B-2D4F5CD97BE1}"/>
              </a:ext>
            </a:extLst>
          </p:cNvPr>
          <p:cNvSpPr txBox="1">
            <a:spLocks noGrp="1"/>
          </p:cNvSpPr>
          <p:nvPr>
            <p:ph type="body" sz="quarter" idx="32" hasCustomPrompt="1"/>
          </p:nvPr>
        </p:nvSpPr>
        <p:spPr>
          <a:xfrm>
            <a:off x="2130236" y="4159000"/>
            <a:ext cx="1407321" cy="316818"/>
          </a:xfrm>
          <a:prstGeom prst="rect">
            <a:avLst/>
          </a:prstGeom>
        </p:spPr>
        <p:txBody>
          <a:bodyPr lIns="0" tIns="0" rIns="0" bIns="0">
            <a:noAutofit/>
          </a:bodyPr>
          <a:lstStyle>
            <a:lvl1pPr marL="0" indent="0" algn="r" rtl="1">
              <a:lnSpc>
                <a:spcPct val="100000"/>
              </a:lnSpc>
              <a:spcBef>
                <a:spcPts val="0"/>
              </a:spcBef>
              <a:buSzTx/>
              <a:buNone/>
              <a:defRPr sz="2000" spc="-119">
                <a:solidFill>
                  <a:schemeClr val="bg1">
                    <a:lumMod val="10000"/>
                  </a:schemeClr>
                </a:solidFill>
                <a:latin typeface="Readex Pro Medium" pitchFamily="2" charset="-78"/>
                <a:ea typeface="+mn-ea"/>
                <a:cs typeface="Readex Pro Medium" pitchFamily="2" charset="-78"/>
                <a:sym typeface="Lama Sans Bold"/>
              </a:defRPr>
            </a:lvl1pPr>
          </a:lstStyle>
          <a:p>
            <a:r>
              <a:rPr dirty="0" err="1"/>
              <a:t>عنوان</a:t>
            </a:r>
            <a:endParaRPr dirty="0"/>
          </a:p>
        </p:txBody>
      </p:sp>
      <p:sp>
        <p:nvSpPr>
          <p:cNvPr id="50"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8141563D-24EA-A001-0099-A613208F217E}"/>
              </a:ext>
            </a:extLst>
          </p:cNvPr>
          <p:cNvSpPr txBox="1">
            <a:spLocks noGrp="1"/>
          </p:cNvSpPr>
          <p:nvPr>
            <p:ph type="body" sz="quarter" idx="33" hasCustomPrompt="1"/>
          </p:nvPr>
        </p:nvSpPr>
        <p:spPr>
          <a:xfrm>
            <a:off x="1640913" y="4566148"/>
            <a:ext cx="1896643" cy="510383"/>
          </a:xfrm>
          <a:prstGeom prst="rect">
            <a:avLst/>
          </a:prstGeom>
        </p:spPr>
        <p:txBody>
          <a:bodyPr lIns="0" tIns="0" rIns="0" bIns="0">
            <a:noAutofit/>
          </a:bodyPr>
          <a:lstStyle>
            <a:lvl1pPr marL="0" indent="0" algn="r" rtl="1">
              <a:lnSpc>
                <a:spcPct val="100000"/>
              </a:lnSpc>
              <a:spcBef>
                <a:spcPts val="0"/>
              </a:spcBef>
              <a:buSzTx/>
              <a:buNone/>
              <a:defRPr sz="1000" spc="-48">
                <a:solidFill>
                  <a:schemeClr val="bg1">
                    <a:lumMod val="10000"/>
                  </a:schemeClr>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a:t>
            </a:r>
            <a:r>
              <a:rPr dirty="0"/>
              <a:t>,</a:t>
            </a:r>
          </a:p>
        </p:txBody>
      </p:sp>
      <p:sp>
        <p:nvSpPr>
          <p:cNvPr id="3" name="March 2024">
            <a:extLst>
              <a:ext uri="{FF2B5EF4-FFF2-40B4-BE49-F238E27FC236}">
                <a16:creationId xmlns:a16="http://schemas.microsoft.com/office/drawing/2014/main" id="{A770B299-3C12-0D78-F242-C7AE231A6AE6}"/>
              </a:ext>
            </a:extLst>
          </p:cNvPr>
          <p:cNvSpPr txBox="1">
            <a:spLocks/>
          </p:cNvSpPr>
          <p:nvPr userDrawn="1"/>
        </p:nvSpPr>
        <p:spPr>
          <a:xfrm>
            <a:off x="10235367" y="6502035"/>
            <a:ext cx="1454986" cy="2055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Autofit/>
          </a:bodyPr>
          <a:lstStyle>
            <a:lvl1pPr marL="0" marR="0" indent="0" algn="r" defTabSz="1219169" rtl="1" latinLnBrk="0">
              <a:lnSpc>
                <a:spcPct val="100000"/>
              </a:lnSpc>
              <a:spcBef>
                <a:spcPts val="0"/>
              </a:spcBef>
              <a:spcAft>
                <a:spcPts val="0"/>
              </a:spcAft>
              <a:buClrTx/>
              <a:buSzTx/>
              <a:buFontTx/>
              <a:buNone/>
              <a:tabLst/>
              <a:defRPr sz="900" b="0" i="0" u="none" strike="noStrike" cap="none" spc="-18" baseline="0">
                <a:solidFill>
                  <a:srgbClr val="000000"/>
                </a:solidFill>
                <a:uFillTx/>
                <a:latin typeface="Lama Sans Regular"/>
                <a:ea typeface="Lama Sans Regular"/>
                <a:cs typeface="Lama Sans Regular"/>
                <a:sym typeface="Lama Sans Regular"/>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9pPr>
          </a:lstStyle>
          <a:p>
            <a:pPr marL="0" marR="0" lvl="0" indent="0" algn="r" defTabSz="1219169" rtl="1" eaLnBrk="1" fontAlgn="auto" latinLnBrk="0" hangingPunct="1">
              <a:lnSpc>
                <a:spcPct val="100000"/>
              </a:lnSpc>
              <a:spcBef>
                <a:spcPts val="0"/>
              </a:spcBef>
              <a:spcAft>
                <a:spcPts val="0"/>
              </a:spcAft>
              <a:buClrTx/>
              <a:buSzTx/>
              <a:buFontTx/>
              <a:buNone/>
              <a:tabLst/>
              <a:defRPr/>
            </a:pPr>
            <a:r>
              <a:rPr kumimoji="0" lang="ar-SA" sz="900" b="0" i="0" u="none" strike="noStrike" kern="0" cap="none" spc="-18" normalizeH="0" baseline="0" noProof="0" dirty="0">
                <a:ln>
                  <a:noFill/>
                </a:ln>
                <a:solidFill>
                  <a:srgbClr val="000000"/>
                </a:solidFill>
                <a:effectLst/>
                <a:uLnTx/>
                <a:uFillTx/>
                <a:latin typeface="Readex Pro Light" pitchFamily="2" charset="-78"/>
                <a:cs typeface="Readex Pro Light" pitchFamily="2" charset="-78"/>
                <a:sym typeface="Lama Sans Regular"/>
              </a:rPr>
              <a:t>2025</a:t>
            </a:r>
            <a:endParaRPr kumimoji="0" lang="en-GB" sz="900" b="0" i="0" u="none" strike="noStrike" kern="0" cap="none" spc="-18" normalizeH="0" baseline="0" noProof="0" dirty="0">
              <a:ln>
                <a:noFill/>
              </a:ln>
              <a:solidFill>
                <a:srgbClr val="000000"/>
              </a:solidFill>
              <a:effectLst/>
              <a:uLnTx/>
              <a:uFillTx/>
              <a:latin typeface="Lama Sans Regular"/>
              <a:cs typeface="Lama Sans Regular"/>
              <a:sym typeface="Lama Sans Regular"/>
            </a:endParaRPr>
          </a:p>
        </p:txBody>
      </p:sp>
      <p:sp>
        <p:nvSpPr>
          <p:cNvPr id="5" name="Text Placeholder 6">
            <a:extLst>
              <a:ext uri="{FF2B5EF4-FFF2-40B4-BE49-F238E27FC236}">
                <a16:creationId xmlns:a16="http://schemas.microsoft.com/office/drawing/2014/main" id="{DBA039A1-BDA2-62BD-5BD7-B01DBDC127D9}"/>
              </a:ext>
            </a:extLst>
          </p:cNvPr>
          <p:cNvSpPr>
            <a:spLocks noGrp="1"/>
          </p:cNvSpPr>
          <p:nvPr>
            <p:ph type="body" sz="quarter" idx="10" hasCustomPrompt="1"/>
          </p:nvPr>
        </p:nvSpPr>
        <p:spPr>
          <a:xfrm>
            <a:off x="388714" y="317117"/>
            <a:ext cx="3821336" cy="273434"/>
          </a:xfrm>
        </p:spPr>
        <p:txBody>
          <a:bodyPr>
            <a:noAutofit/>
          </a:bodyPr>
          <a:lstStyle>
            <a:lvl1pPr marL="0" indent="0">
              <a:buNone/>
              <a:defRPr sz="900">
                <a:solidFill>
                  <a:srgbClr val="000000"/>
                </a:solidFill>
              </a:defRPr>
            </a:lvl1pPr>
          </a:lstStyle>
          <a:p>
            <a:pPr lvl="0"/>
            <a:r>
              <a:rPr lang="ar-SA" dirty="0"/>
              <a:t>عنوان العرض التقديمي</a:t>
            </a:r>
          </a:p>
        </p:txBody>
      </p:sp>
      <p:pic>
        <p:nvPicPr>
          <p:cNvPr id="2" name="Graphic 1">
            <a:extLst>
              <a:ext uri="{FF2B5EF4-FFF2-40B4-BE49-F238E27FC236}">
                <a16:creationId xmlns:a16="http://schemas.microsoft.com/office/drawing/2014/main" id="{2580BD8F-5355-981E-D6A3-B2C265B0D9C4}"/>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10235367" y="352060"/>
            <a:ext cx="1380744" cy="467855"/>
          </a:xfrm>
          <a:prstGeom prst="rect">
            <a:avLst/>
          </a:prstGeom>
        </p:spPr>
      </p:pic>
    </p:spTree>
    <p:extLst>
      <p:ext uri="{BB962C8B-B14F-4D97-AF65-F5344CB8AC3E}">
        <p14:creationId xmlns:p14="http://schemas.microsoft.com/office/powerpoint/2010/main" val="142831075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0BB07F0-C7C7-D1F8-0D12-D4687EBCEC1B}"/>
              </a:ext>
            </a:extLst>
          </p:cNvPr>
          <p:cNvSpPr/>
          <p:nvPr userDrawn="1"/>
        </p:nvSpPr>
        <p:spPr>
          <a:xfrm>
            <a:off x="7968282" y="-15378"/>
            <a:ext cx="4223718" cy="6873378"/>
          </a:xfrm>
          <a:prstGeom prst="rect">
            <a:avLst/>
          </a:prstGeom>
          <a:solidFill>
            <a:schemeClr val="bg1">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Slide Number">
            <a:extLst>
              <a:ext uri="{FF2B5EF4-FFF2-40B4-BE49-F238E27FC236}">
                <a16:creationId xmlns:a16="http://schemas.microsoft.com/office/drawing/2014/main" id="{0FBA0655-D667-5CB9-F627-4130A366DEC7}"/>
              </a:ext>
            </a:extLst>
          </p:cNvPr>
          <p:cNvSpPr txBox="1">
            <a:spLocks/>
          </p:cNvSpPr>
          <p:nvPr userDrawn="1"/>
        </p:nvSpPr>
        <p:spPr>
          <a:xfrm>
            <a:off x="472072" y="6405453"/>
            <a:ext cx="218008" cy="24109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b">
            <a:spAutoFit/>
          </a:bodyPr>
          <a:lstStyle>
            <a:defPPr>
              <a:defRPr lang="en-SA"/>
            </a:defPPr>
            <a:lvl1pPr marL="0" algn="l" defTabSz="292100" rtl="0" eaLnBrk="1" latinLnBrk="0" hangingPunct="1">
              <a:defRPr sz="900" kern="1200">
                <a:solidFill>
                  <a:srgbClr val="00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hangingPunct="0"/>
            <a:fld id="{86CB4B4D-7CA3-9044-876B-883B54F8677D}" type="slidenum">
              <a:rPr lang="en-GB" kern="0" smtClean="0">
                <a:latin typeface="Lama Sans Regular"/>
                <a:cs typeface="Lama Sans Regular"/>
                <a:sym typeface="Lama Sans Regular"/>
              </a:rPr>
              <a:pPr algn="ctr" hangingPunct="0"/>
              <a:t>‹#›</a:t>
            </a:fld>
            <a:endParaRPr lang="en-GB" kern="0">
              <a:latin typeface="Lama Sans Regular"/>
              <a:cs typeface="Lama Sans Regular"/>
              <a:sym typeface="Lama Sans Regular"/>
            </a:endParaRPr>
          </a:p>
        </p:txBody>
      </p:sp>
      <p:sp>
        <p:nvSpPr>
          <p:cNvPr id="68" name="Line">
            <a:extLst>
              <a:ext uri="{FF2B5EF4-FFF2-40B4-BE49-F238E27FC236}">
                <a16:creationId xmlns:a16="http://schemas.microsoft.com/office/drawing/2014/main" id="{A8E3C537-A946-4B41-148D-D4C662A4B6E0}"/>
              </a:ext>
            </a:extLst>
          </p:cNvPr>
          <p:cNvSpPr/>
          <p:nvPr userDrawn="1"/>
        </p:nvSpPr>
        <p:spPr>
          <a:xfrm>
            <a:off x="495300" y="6369050"/>
            <a:ext cx="11201401" cy="0"/>
          </a:xfrm>
          <a:prstGeom prst="line">
            <a:avLst/>
          </a:prstGeom>
          <a:ln w="9525">
            <a:solidFill>
              <a:srgbClr val="000000"/>
            </a:solidFill>
            <a:miter lim="400000"/>
          </a:ln>
        </p:spPr>
        <p:txBody>
          <a:bodyPr lIns="25400" tIns="25400" rIns="25400" bIns="25400" anchor="ctr"/>
          <a:lstStyle/>
          <a:p>
            <a:endParaRPr sz="900">
              <a:solidFill>
                <a:srgbClr val="5E5E5E"/>
              </a:solidFill>
              <a:latin typeface="Lama Sans Bold"/>
              <a:cs typeface="Lama Sans Bold"/>
            </a:endParaRPr>
          </a:p>
        </p:txBody>
      </p:sp>
      <p:sp>
        <p:nvSpPr>
          <p:cNvPr id="5"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BA7C0A51-9110-0BA1-7ABF-8A61017C81F1}"/>
              </a:ext>
            </a:extLst>
          </p:cNvPr>
          <p:cNvSpPr txBox="1">
            <a:spLocks noGrp="1"/>
          </p:cNvSpPr>
          <p:nvPr>
            <p:ph type="body" sz="quarter" idx="25"/>
          </p:nvPr>
        </p:nvSpPr>
        <p:spPr>
          <a:xfrm>
            <a:off x="8713621" y="2980568"/>
            <a:ext cx="2976732" cy="2287542"/>
          </a:xfrm>
          <a:prstGeom prst="rect">
            <a:avLst/>
          </a:prstGeom>
        </p:spPr>
        <p:txBody>
          <a:bodyPr lIns="0" tIns="0" rIns="0" bIns="0">
            <a:noAutofit/>
          </a:bodyPr>
          <a:lstStyle>
            <a:lvl1pPr marL="0" indent="0" algn="r" rtl="1">
              <a:lnSpc>
                <a:spcPct val="100000"/>
              </a:lnSpc>
              <a:spcBef>
                <a:spcPts val="0"/>
              </a:spcBef>
              <a:buSzTx/>
              <a:buNone/>
              <a:defRPr sz="1400" spc="-48">
                <a:solidFill>
                  <a:schemeClr val="bg1">
                    <a:lumMod val="25000"/>
                  </a:schemeClr>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أليايت,سيت</a:t>
            </a:r>
            <a:r>
              <a:rPr dirty="0"/>
              <a:t> </a:t>
            </a:r>
            <a:r>
              <a:rPr dirty="0" err="1"/>
              <a:t>دو</a:t>
            </a:r>
            <a:r>
              <a:rPr dirty="0"/>
              <a:t> </a:t>
            </a:r>
            <a:r>
              <a:rPr dirty="0" err="1"/>
              <a:t>أيوسمود</a:t>
            </a:r>
            <a:r>
              <a:rPr dirty="0"/>
              <a:t> </a:t>
            </a:r>
            <a:r>
              <a:rPr dirty="0" err="1"/>
              <a:t>تيمبور</a:t>
            </a:r>
            <a:r>
              <a:rPr dirty="0"/>
              <a:t> </a:t>
            </a:r>
            <a:r>
              <a:rPr dirty="0" err="1"/>
              <a:t>أنكايديديونتيوت</a:t>
            </a:r>
            <a:r>
              <a:rPr dirty="0"/>
              <a:t> </a:t>
            </a:r>
            <a:r>
              <a:rPr dirty="0" err="1"/>
              <a:t>لابوري</a:t>
            </a:r>
            <a:r>
              <a:rPr dirty="0"/>
              <a:t> </a:t>
            </a:r>
            <a:r>
              <a:rPr dirty="0" err="1"/>
              <a:t>ات</a:t>
            </a:r>
            <a:r>
              <a:rPr dirty="0"/>
              <a:t> </a:t>
            </a:r>
            <a:r>
              <a:rPr dirty="0" err="1"/>
              <a:t>دولار</a:t>
            </a:r>
            <a:r>
              <a:rPr dirty="0"/>
              <a:t> </a:t>
            </a:r>
            <a:r>
              <a:rPr dirty="0" err="1"/>
              <a:t>ماجنا</a:t>
            </a:r>
            <a:r>
              <a:rPr dirty="0"/>
              <a:t> </a:t>
            </a:r>
            <a:r>
              <a:rPr dirty="0" err="1"/>
              <a:t>أليكيوا</a:t>
            </a:r>
            <a:r>
              <a:rPr dirty="0"/>
              <a:t> . </a:t>
            </a:r>
            <a:r>
              <a:rPr dirty="0" err="1"/>
              <a:t>يوت</a:t>
            </a:r>
            <a:r>
              <a:rPr dirty="0"/>
              <a:t> </a:t>
            </a:r>
            <a:r>
              <a:rPr dirty="0" err="1"/>
              <a:t>انيم</a:t>
            </a:r>
            <a:r>
              <a:rPr dirty="0"/>
              <a:t> </a:t>
            </a:r>
            <a:r>
              <a:rPr dirty="0" err="1"/>
              <a:t>أد</a:t>
            </a:r>
            <a:r>
              <a:rPr dirty="0"/>
              <a:t> </a:t>
            </a:r>
            <a:r>
              <a:rPr dirty="0" err="1"/>
              <a:t>مينيم</a:t>
            </a:r>
            <a:r>
              <a:rPr dirty="0"/>
              <a:t> </a:t>
            </a:r>
            <a:r>
              <a:rPr dirty="0" err="1"/>
              <a:t>فينايم,كيواس</a:t>
            </a:r>
            <a:r>
              <a:rPr dirty="0"/>
              <a:t> </a:t>
            </a:r>
            <a:r>
              <a:rPr dirty="0" err="1"/>
              <a:t>نوستريد</a:t>
            </a:r>
            <a:r>
              <a:rPr dirty="0"/>
              <a:t> </a:t>
            </a:r>
            <a:r>
              <a:rPr dirty="0" err="1"/>
              <a:t>أكسير</a:t>
            </a:r>
            <a:r>
              <a:rPr dirty="0"/>
              <a:t> </a:t>
            </a:r>
            <a:r>
              <a:rPr dirty="0" err="1"/>
              <a:t>سيتاشن</a:t>
            </a:r>
            <a:r>
              <a:rPr dirty="0"/>
              <a:t> </a:t>
            </a:r>
            <a:r>
              <a:rPr dirty="0" err="1"/>
              <a:t>يللأمكو</a:t>
            </a:r>
            <a:r>
              <a:rPr dirty="0"/>
              <a:t> </a:t>
            </a:r>
            <a:r>
              <a:rPr dirty="0" err="1"/>
              <a:t>لابورأس</a:t>
            </a:r>
            <a:endParaRPr dirty="0"/>
          </a:p>
        </p:txBody>
      </p:sp>
      <p:sp>
        <p:nvSpPr>
          <p:cNvPr id="6" name="عنوان الفقرة">
            <a:extLst>
              <a:ext uri="{FF2B5EF4-FFF2-40B4-BE49-F238E27FC236}">
                <a16:creationId xmlns:a16="http://schemas.microsoft.com/office/drawing/2014/main" id="{3A1DE5BB-F6E0-ECBF-8F23-942915606507}"/>
              </a:ext>
            </a:extLst>
          </p:cNvPr>
          <p:cNvSpPr txBox="1">
            <a:spLocks noGrp="1"/>
          </p:cNvSpPr>
          <p:nvPr>
            <p:ph type="body" sz="quarter" idx="22"/>
          </p:nvPr>
        </p:nvSpPr>
        <p:spPr>
          <a:xfrm>
            <a:off x="8709101" y="2124077"/>
            <a:ext cx="2954543" cy="647460"/>
          </a:xfrm>
          <a:prstGeom prst="rect">
            <a:avLst/>
          </a:prstGeom>
        </p:spPr>
        <p:txBody>
          <a:bodyPr lIns="0" tIns="0" rIns="0" bIns="0">
            <a:noAutofit/>
          </a:bodyPr>
          <a:lstStyle>
            <a:lvl1pPr marL="0" indent="0" algn="r" rtl="1">
              <a:lnSpc>
                <a:spcPct val="100000"/>
              </a:lnSpc>
              <a:spcBef>
                <a:spcPts val="0"/>
              </a:spcBef>
              <a:buSzTx/>
              <a:buNone/>
              <a:defRPr sz="3200" spc="-119">
                <a:solidFill>
                  <a:srgbClr val="000000"/>
                </a:solidFill>
                <a:latin typeface="Readex Pro SemiBold" pitchFamily="2" charset="-78"/>
                <a:ea typeface="+mn-ea"/>
                <a:cs typeface="Readex Pro SemiBold" pitchFamily="2" charset="-78"/>
                <a:sym typeface="Lama Sans Bold"/>
              </a:defRPr>
            </a:lvl1pPr>
          </a:lstStyle>
          <a:p>
            <a:r>
              <a:rPr dirty="0" err="1"/>
              <a:t>عنوان</a:t>
            </a:r>
            <a:r>
              <a:rPr dirty="0"/>
              <a:t> </a:t>
            </a:r>
            <a:r>
              <a:rPr dirty="0" err="1"/>
              <a:t>الفقرة</a:t>
            </a:r>
            <a:endParaRPr dirty="0"/>
          </a:p>
        </p:txBody>
      </p:sp>
      <p:sp>
        <p:nvSpPr>
          <p:cNvPr id="7"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9E8FA427-1DE7-3510-50BF-BF3FBD9AEB0E}"/>
              </a:ext>
            </a:extLst>
          </p:cNvPr>
          <p:cNvSpPr txBox="1">
            <a:spLocks noGrp="1"/>
          </p:cNvSpPr>
          <p:nvPr>
            <p:ph type="body" sz="quarter" idx="26"/>
          </p:nvPr>
        </p:nvSpPr>
        <p:spPr>
          <a:xfrm>
            <a:off x="528356" y="2294552"/>
            <a:ext cx="6911570" cy="2973547"/>
          </a:xfrm>
          <a:prstGeom prst="rect">
            <a:avLst/>
          </a:prstGeom>
        </p:spPr>
        <p:txBody>
          <a:bodyPr lIns="0" tIns="0" rIns="0" bIns="0">
            <a:noAutofit/>
          </a:bodyPr>
          <a:lstStyle>
            <a:lvl1pPr marL="0" indent="0" algn="r" rtl="1">
              <a:lnSpc>
                <a:spcPct val="100000"/>
              </a:lnSpc>
              <a:spcBef>
                <a:spcPts val="0"/>
              </a:spcBef>
              <a:buSzTx/>
              <a:buNone/>
              <a:defRPr sz="1200" spc="-48">
                <a:solidFill>
                  <a:schemeClr val="bg1">
                    <a:lumMod val="25000"/>
                  </a:schemeClr>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أليايت,سيت</a:t>
            </a:r>
            <a:r>
              <a:rPr dirty="0"/>
              <a:t> </a:t>
            </a:r>
            <a:r>
              <a:rPr dirty="0" err="1"/>
              <a:t>دو</a:t>
            </a:r>
            <a:r>
              <a:rPr dirty="0"/>
              <a:t> </a:t>
            </a:r>
            <a:r>
              <a:rPr dirty="0" err="1"/>
              <a:t>أيوسمود</a:t>
            </a:r>
            <a:r>
              <a:rPr dirty="0"/>
              <a:t> </a:t>
            </a:r>
            <a:r>
              <a:rPr dirty="0" err="1"/>
              <a:t>تيمبور</a:t>
            </a:r>
            <a:r>
              <a:rPr dirty="0"/>
              <a:t> </a:t>
            </a:r>
            <a:r>
              <a:rPr dirty="0" err="1"/>
              <a:t>أنكايديديونتيوت</a:t>
            </a:r>
            <a:r>
              <a:rPr dirty="0"/>
              <a:t> </a:t>
            </a:r>
            <a:r>
              <a:rPr dirty="0" err="1"/>
              <a:t>لابوري</a:t>
            </a:r>
            <a:r>
              <a:rPr dirty="0"/>
              <a:t> </a:t>
            </a:r>
            <a:r>
              <a:rPr dirty="0" err="1"/>
              <a:t>ات</a:t>
            </a:r>
            <a:r>
              <a:rPr dirty="0"/>
              <a:t> </a:t>
            </a:r>
            <a:r>
              <a:rPr dirty="0" err="1"/>
              <a:t>دولار</a:t>
            </a:r>
            <a:r>
              <a:rPr dirty="0"/>
              <a:t> </a:t>
            </a:r>
            <a:r>
              <a:rPr dirty="0" err="1"/>
              <a:t>ماجنا</a:t>
            </a:r>
            <a:r>
              <a:rPr dirty="0"/>
              <a:t> </a:t>
            </a:r>
            <a:r>
              <a:rPr dirty="0" err="1"/>
              <a:t>أليكيوا</a:t>
            </a:r>
            <a:r>
              <a:rPr dirty="0"/>
              <a:t> . </a:t>
            </a:r>
            <a:r>
              <a:rPr dirty="0" err="1"/>
              <a:t>يوت</a:t>
            </a:r>
            <a:r>
              <a:rPr dirty="0"/>
              <a:t> </a:t>
            </a:r>
            <a:r>
              <a:rPr dirty="0" err="1"/>
              <a:t>انيم</a:t>
            </a:r>
            <a:r>
              <a:rPr dirty="0"/>
              <a:t> </a:t>
            </a:r>
            <a:r>
              <a:rPr dirty="0" err="1"/>
              <a:t>أد</a:t>
            </a:r>
            <a:r>
              <a:rPr dirty="0"/>
              <a:t> </a:t>
            </a:r>
            <a:r>
              <a:rPr dirty="0" err="1"/>
              <a:t>مينيم</a:t>
            </a:r>
            <a:r>
              <a:rPr dirty="0"/>
              <a:t> </a:t>
            </a:r>
            <a:r>
              <a:rPr dirty="0" err="1"/>
              <a:t>فينايم,كيواس</a:t>
            </a:r>
            <a:r>
              <a:rPr dirty="0"/>
              <a:t> </a:t>
            </a:r>
            <a:r>
              <a:rPr dirty="0" err="1"/>
              <a:t>نوستريد</a:t>
            </a:r>
            <a:r>
              <a:rPr dirty="0"/>
              <a:t> </a:t>
            </a:r>
            <a:r>
              <a:rPr dirty="0" err="1"/>
              <a:t>أكسير</a:t>
            </a:r>
            <a:r>
              <a:rPr dirty="0"/>
              <a:t> </a:t>
            </a:r>
            <a:r>
              <a:rPr dirty="0" err="1"/>
              <a:t>سيتاشن</a:t>
            </a:r>
            <a:r>
              <a:rPr dirty="0"/>
              <a:t> </a:t>
            </a:r>
            <a:r>
              <a:rPr dirty="0" err="1"/>
              <a:t>يللأمكو</a:t>
            </a:r>
            <a:r>
              <a:rPr dirty="0"/>
              <a:t> </a:t>
            </a:r>
            <a:r>
              <a:rPr dirty="0" err="1"/>
              <a:t>لابورأس</a:t>
            </a:r>
            <a:endParaRPr dirty="0"/>
          </a:p>
        </p:txBody>
      </p:sp>
      <p:sp>
        <p:nvSpPr>
          <p:cNvPr id="3" name="March 2024">
            <a:extLst>
              <a:ext uri="{FF2B5EF4-FFF2-40B4-BE49-F238E27FC236}">
                <a16:creationId xmlns:a16="http://schemas.microsoft.com/office/drawing/2014/main" id="{9E7CDB06-04A5-E112-FA85-58AD68835534}"/>
              </a:ext>
            </a:extLst>
          </p:cNvPr>
          <p:cNvSpPr txBox="1">
            <a:spLocks/>
          </p:cNvSpPr>
          <p:nvPr userDrawn="1"/>
        </p:nvSpPr>
        <p:spPr>
          <a:xfrm>
            <a:off x="10235367" y="6502035"/>
            <a:ext cx="1454986" cy="2055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Autofit/>
          </a:bodyPr>
          <a:lstStyle>
            <a:lvl1pPr marL="0" marR="0" indent="0" algn="r" defTabSz="1219169" rtl="1" latinLnBrk="0">
              <a:lnSpc>
                <a:spcPct val="100000"/>
              </a:lnSpc>
              <a:spcBef>
                <a:spcPts val="0"/>
              </a:spcBef>
              <a:spcAft>
                <a:spcPts val="0"/>
              </a:spcAft>
              <a:buClrTx/>
              <a:buSzTx/>
              <a:buFontTx/>
              <a:buNone/>
              <a:tabLst/>
              <a:defRPr sz="900" b="0" i="0" u="none" strike="noStrike" cap="none" spc="-18" baseline="0">
                <a:solidFill>
                  <a:srgbClr val="000000"/>
                </a:solidFill>
                <a:uFillTx/>
                <a:latin typeface="Lama Sans Regular"/>
                <a:ea typeface="Lama Sans Regular"/>
                <a:cs typeface="Lama Sans Regular"/>
                <a:sym typeface="Lama Sans Regular"/>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9pPr>
          </a:lstStyle>
          <a:p>
            <a:pPr marL="0" marR="0" lvl="0" indent="0" algn="r" defTabSz="1219169" rtl="1" eaLnBrk="1" fontAlgn="auto" latinLnBrk="0" hangingPunct="1">
              <a:lnSpc>
                <a:spcPct val="100000"/>
              </a:lnSpc>
              <a:spcBef>
                <a:spcPts val="0"/>
              </a:spcBef>
              <a:spcAft>
                <a:spcPts val="0"/>
              </a:spcAft>
              <a:buClrTx/>
              <a:buSzTx/>
              <a:buFontTx/>
              <a:buNone/>
              <a:tabLst/>
              <a:defRPr/>
            </a:pPr>
            <a:r>
              <a:rPr kumimoji="0" lang="ar-SA" sz="900" b="0" i="0" u="none" strike="noStrike" kern="0" cap="none" spc="-18" normalizeH="0" baseline="0" noProof="0" dirty="0">
                <a:ln>
                  <a:noFill/>
                </a:ln>
                <a:solidFill>
                  <a:srgbClr val="000000"/>
                </a:solidFill>
                <a:effectLst/>
                <a:uLnTx/>
                <a:uFillTx/>
                <a:latin typeface="Readex Pro Light" pitchFamily="2" charset="-78"/>
                <a:cs typeface="Readex Pro Light" pitchFamily="2" charset="-78"/>
                <a:sym typeface="Lama Sans Regular"/>
              </a:rPr>
              <a:t>2025</a:t>
            </a:r>
            <a:endParaRPr kumimoji="0" lang="en-GB" sz="900" b="0" i="0" u="none" strike="noStrike" kern="0" cap="none" spc="-18" normalizeH="0" baseline="0" noProof="0" dirty="0">
              <a:ln>
                <a:noFill/>
              </a:ln>
              <a:solidFill>
                <a:srgbClr val="000000"/>
              </a:solidFill>
              <a:effectLst/>
              <a:uLnTx/>
              <a:uFillTx/>
              <a:latin typeface="Lama Sans Regular"/>
              <a:cs typeface="Lama Sans Regular"/>
              <a:sym typeface="Lama Sans Regular"/>
            </a:endParaRPr>
          </a:p>
        </p:txBody>
      </p:sp>
      <p:sp>
        <p:nvSpPr>
          <p:cNvPr id="9" name="Text Placeholder 6">
            <a:extLst>
              <a:ext uri="{FF2B5EF4-FFF2-40B4-BE49-F238E27FC236}">
                <a16:creationId xmlns:a16="http://schemas.microsoft.com/office/drawing/2014/main" id="{D4EDD7A2-297D-EA45-EFD6-15FA29F45404}"/>
              </a:ext>
            </a:extLst>
          </p:cNvPr>
          <p:cNvSpPr>
            <a:spLocks noGrp="1"/>
          </p:cNvSpPr>
          <p:nvPr>
            <p:ph type="body" sz="quarter" idx="10" hasCustomPrompt="1"/>
          </p:nvPr>
        </p:nvSpPr>
        <p:spPr>
          <a:xfrm>
            <a:off x="388714" y="317117"/>
            <a:ext cx="3821336" cy="273434"/>
          </a:xfrm>
        </p:spPr>
        <p:txBody>
          <a:bodyPr>
            <a:noAutofit/>
          </a:bodyPr>
          <a:lstStyle>
            <a:lvl1pPr marL="0" indent="0">
              <a:buNone/>
              <a:defRPr sz="900">
                <a:solidFill>
                  <a:srgbClr val="000000"/>
                </a:solidFill>
              </a:defRPr>
            </a:lvl1pPr>
          </a:lstStyle>
          <a:p>
            <a:pPr lvl="0"/>
            <a:r>
              <a:rPr lang="ar-SA" dirty="0"/>
              <a:t>عنوان العرض التقديمي</a:t>
            </a:r>
          </a:p>
        </p:txBody>
      </p:sp>
      <p:pic>
        <p:nvPicPr>
          <p:cNvPr id="2" name="Graphic 1">
            <a:extLst>
              <a:ext uri="{FF2B5EF4-FFF2-40B4-BE49-F238E27FC236}">
                <a16:creationId xmlns:a16="http://schemas.microsoft.com/office/drawing/2014/main" id="{EF7B0DB1-7809-0D50-4AA2-577DC1C2B31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35367" y="352060"/>
            <a:ext cx="1380744" cy="467855"/>
          </a:xfrm>
          <a:prstGeom prst="rect">
            <a:avLst/>
          </a:prstGeom>
        </p:spPr>
      </p:pic>
    </p:spTree>
    <p:extLst>
      <p:ext uri="{BB962C8B-B14F-4D97-AF65-F5344CB8AC3E}">
        <p14:creationId xmlns:p14="http://schemas.microsoft.com/office/powerpoint/2010/main" val="38379908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0BB07F0-C7C7-D1F8-0D12-D4687EBCEC1B}"/>
              </a:ext>
            </a:extLst>
          </p:cNvPr>
          <p:cNvSpPr/>
          <p:nvPr userDrawn="1"/>
        </p:nvSpPr>
        <p:spPr>
          <a:xfrm>
            <a:off x="7968282" y="-15378"/>
            <a:ext cx="4223718" cy="6873378"/>
          </a:xfrm>
          <a:prstGeom prst="rect">
            <a:avLst/>
          </a:prstGeom>
          <a:solidFill>
            <a:schemeClr val="bg1">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4" name="Slide Number">
            <a:extLst>
              <a:ext uri="{FF2B5EF4-FFF2-40B4-BE49-F238E27FC236}">
                <a16:creationId xmlns:a16="http://schemas.microsoft.com/office/drawing/2014/main" id="{0FBA0655-D667-5CB9-F627-4130A366DEC7}"/>
              </a:ext>
            </a:extLst>
          </p:cNvPr>
          <p:cNvSpPr txBox="1">
            <a:spLocks/>
          </p:cNvSpPr>
          <p:nvPr userDrawn="1"/>
        </p:nvSpPr>
        <p:spPr>
          <a:xfrm>
            <a:off x="472072" y="6405453"/>
            <a:ext cx="218008" cy="2410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b">
            <a:spAutoFit/>
          </a:bodyPr>
          <a:lstStyle>
            <a:defPPr>
              <a:defRPr lang="en-SA"/>
            </a:defPPr>
            <a:lvl1pPr marL="0" algn="l" defTabSz="292100" rtl="0" eaLnBrk="1" latinLnBrk="0" hangingPunct="1">
              <a:defRPr sz="900" kern="1200">
                <a:solidFill>
                  <a:srgbClr val="00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hangingPunct="0"/>
            <a:fld id="{86CB4B4D-7CA3-9044-876B-883B54F8677D}" type="slidenum">
              <a:rPr lang="en-GB" kern="0" smtClean="0">
                <a:latin typeface="Lama Sans Regular"/>
                <a:cs typeface="Lama Sans Regular"/>
                <a:sym typeface="Lama Sans Regular"/>
              </a:rPr>
              <a:pPr algn="ctr" hangingPunct="0"/>
              <a:t>‹#›</a:t>
            </a:fld>
            <a:endParaRPr lang="en-GB" kern="0">
              <a:latin typeface="Lama Sans Regular"/>
              <a:cs typeface="Lama Sans Regular"/>
              <a:sym typeface="Lama Sans Regular"/>
            </a:endParaRPr>
          </a:p>
        </p:txBody>
      </p:sp>
      <p:sp>
        <p:nvSpPr>
          <p:cNvPr id="68" name="Line">
            <a:extLst>
              <a:ext uri="{FF2B5EF4-FFF2-40B4-BE49-F238E27FC236}">
                <a16:creationId xmlns:a16="http://schemas.microsoft.com/office/drawing/2014/main" id="{A8E3C537-A946-4B41-148D-D4C662A4B6E0}"/>
              </a:ext>
            </a:extLst>
          </p:cNvPr>
          <p:cNvSpPr/>
          <p:nvPr userDrawn="1"/>
        </p:nvSpPr>
        <p:spPr>
          <a:xfrm>
            <a:off x="495300" y="6369050"/>
            <a:ext cx="11201401" cy="0"/>
          </a:xfrm>
          <a:prstGeom prst="line">
            <a:avLst/>
          </a:prstGeom>
          <a:ln w="9525">
            <a:solidFill>
              <a:srgbClr val="000000"/>
            </a:solidFill>
            <a:miter lim="400000"/>
          </a:ln>
        </p:spPr>
        <p:txBody>
          <a:bodyPr lIns="25400" tIns="25400" rIns="25400" bIns="25400" anchor="ctr"/>
          <a:lstStyle/>
          <a:p>
            <a:endParaRPr sz="900">
              <a:solidFill>
                <a:srgbClr val="5E5E5E"/>
              </a:solidFill>
              <a:latin typeface="Lama Sans Bold"/>
              <a:cs typeface="Lama Sans Bold"/>
            </a:endParaRPr>
          </a:p>
        </p:txBody>
      </p:sp>
      <p:sp>
        <p:nvSpPr>
          <p:cNvPr id="5"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BA7C0A51-9110-0BA1-7ABF-8A61017C81F1}"/>
              </a:ext>
            </a:extLst>
          </p:cNvPr>
          <p:cNvSpPr txBox="1">
            <a:spLocks noGrp="1"/>
          </p:cNvSpPr>
          <p:nvPr>
            <p:ph type="body" sz="quarter" idx="25"/>
          </p:nvPr>
        </p:nvSpPr>
        <p:spPr>
          <a:xfrm>
            <a:off x="8713621" y="2980568"/>
            <a:ext cx="2976732" cy="2287542"/>
          </a:xfrm>
          <a:prstGeom prst="rect">
            <a:avLst/>
          </a:prstGeom>
        </p:spPr>
        <p:txBody>
          <a:bodyPr lIns="0" tIns="0" rIns="0" bIns="0">
            <a:noAutofit/>
          </a:bodyPr>
          <a:lstStyle>
            <a:lvl1pPr marL="0" indent="0" algn="r" rtl="1">
              <a:lnSpc>
                <a:spcPct val="100000"/>
              </a:lnSpc>
              <a:spcBef>
                <a:spcPts val="0"/>
              </a:spcBef>
              <a:buSzTx/>
              <a:buNone/>
              <a:defRPr sz="1400" spc="-48">
                <a:solidFill>
                  <a:schemeClr val="bg1">
                    <a:lumMod val="25000"/>
                  </a:schemeClr>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أليايت,سيت</a:t>
            </a:r>
            <a:r>
              <a:rPr dirty="0"/>
              <a:t> </a:t>
            </a:r>
            <a:r>
              <a:rPr dirty="0" err="1"/>
              <a:t>دو</a:t>
            </a:r>
            <a:r>
              <a:rPr dirty="0"/>
              <a:t> </a:t>
            </a:r>
            <a:r>
              <a:rPr dirty="0" err="1"/>
              <a:t>أيوسمود</a:t>
            </a:r>
            <a:r>
              <a:rPr dirty="0"/>
              <a:t> </a:t>
            </a:r>
            <a:r>
              <a:rPr dirty="0" err="1"/>
              <a:t>تيمبور</a:t>
            </a:r>
            <a:r>
              <a:rPr dirty="0"/>
              <a:t> </a:t>
            </a:r>
            <a:r>
              <a:rPr dirty="0" err="1"/>
              <a:t>أنكايديديونتيوت</a:t>
            </a:r>
            <a:r>
              <a:rPr dirty="0"/>
              <a:t> </a:t>
            </a:r>
            <a:r>
              <a:rPr dirty="0" err="1"/>
              <a:t>لابوري</a:t>
            </a:r>
            <a:r>
              <a:rPr dirty="0"/>
              <a:t> </a:t>
            </a:r>
            <a:r>
              <a:rPr dirty="0" err="1"/>
              <a:t>ات</a:t>
            </a:r>
            <a:r>
              <a:rPr dirty="0"/>
              <a:t> </a:t>
            </a:r>
            <a:r>
              <a:rPr dirty="0" err="1"/>
              <a:t>دولار</a:t>
            </a:r>
            <a:r>
              <a:rPr dirty="0"/>
              <a:t> </a:t>
            </a:r>
            <a:r>
              <a:rPr dirty="0" err="1"/>
              <a:t>ماجنا</a:t>
            </a:r>
            <a:r>
              <a:rPr dirty="0"/>
              <a:t> </a:t>
            </a:r>
            <a:r>
              <a:rPr dirty="0" err="1"/>
              <a:t>أليكيوا</a:t>
            </a:r>
            <a:r>
              <a:rPr dirty="0"/>
              <a:t> . </a:t>
            </a:r>
            <a:r>
              <a:rPr dirty="0" err="1"/>
              <a:t>يوت</a:t>
            </a:r>
            <a:r>
              <a:rPr dirty="0"/>
              <a:t> </a:t>
            </a:r>
            <a:r>
              <a:rPr dirty="0" err="1"/>
              <a:t>انيم</a:t>
            </a:r>
            <a:r>
              <a:rPr dirty="0"/>
              <a:t> </a:t>
            </a:r>
            <a:r>
              <a:rPr dirty="0" err="1"/>
              <a:t>أد</a:t>
            </a:r>
            <a:r>
              <a:rPr dirty="0"/>
              <a:t> </a:t>
            </a:r>
            <a:r>
              <a:rPr dirty="0" err="1"/>
              <a:t>مينيم</a:t>
            </a:r>
            <a:r>
              <a:rPr dirty="0"/>
              <a:t> </a:t>
            </a:r>
            <a:r>
              <a:rPr dirty="0" err="1"/>
              <a:t>فينايم,كيواس</a:t>
            </a:r>
            <a:r>
              <a:rPr dirty="0"/>
              <a:t> </a:t>
            </a:r>
            <a:r>
              <a:rPr dirty="0" err="1"/>
              <a:t>نوستريد</a:t>
            </a:r>
            <a:r>
              <a:rPr dirty="0"/>
              <a:t> </a:t>
            </a:r>
            <a:r>
              <a:rPr dirty="0" err="1"/>
              <a:t>أكسير</a:t>
            </a:r>
            <a:r>
              <a:rPr dirty="0"/>
              <a:t> </a:t>
            </a:r>
            <a:r>
              <a:rPr dirty="0" err="1"/>
              <a:t>سيتاشن</a:t>
            </a:r>
            <a:r>
              <a:rPr dirty="0"/>
              <a:t> </a:t>
            </a:r>
            <a:r>
              <a:rPr dirty="0" err="1"/>
              <a:t>يللأمكو</a:t>
            </a:r>
            <a:r>
              <a:rPr dirty="0"/>
              <a:t> </a:t>
            </a:r>
            <a:r>
              <a:rPr dirty="0" err="1"/>
              <a:t>لابورأس</a:t>
            </a:r>
            <a:endParaRPr dirty="0"/>
          </a:p>
        </p:txBody>
      </p:sp>
      <p:sp>
        <p:nvSpPr>
          <p:cNvPr id="69" name="Freeform: Shape 68">
            <a:extLst>
              <a:ext uri="{FF2B5EF4-FFF2-40B4-BE49-F238E27FC236}">
                <a16:creationId xmlns:a16="http://schemas.microsoft.com/office/drawing/2014/main" id="{65A6DC98-420A-299F-2B99-8F0B8CDDCBAD}"/>
              </a:ext>
            </a:extLst>
          </p:cNvPr>
          <p:cNvSpPr/>
          <p:nvPr/>
        </p:nvSpPr>
        <p:spPr>
          <a:xfrm rot="10800000">
            <a:off x="6298964" y="2294552"/>
            <a:ext cx="828938" cy="878049"/>
          </a:xfrm>
          <a:custGeom>
            <a:avLst/>
            <a:gdLst>
              <a:gd name="connsiteX0" fmla="*/ 371422 w 742844"/>
              <a:gd name="connsiteY0" fmla="*/ 786853 h 786853"/>
              <a:gd name="connsiteX1" fmla="*/ 0 w 742844"/>
              <a:gd name="connsiteY1" fmla="*/ 415431 h 786853"/>
              <a:gd name="connsiteX2" fmla="*/ 296568 w 742844"/>
              <a:gd name="connsiteY2" fmla="*/ 51555 h 786853"/>
              <a:gd name="connsiteX3" fmla="*/ 297468 w 742844"/>
              <a:gd name="connsiteY3" fmla="*/ 51464 h 786853"/>
              <a:gd name="connsiteX4" fmla="*/ 371422 w 742844"/>
              <a:gd name="connsiteY4" fmla="*/ 0 h 786853"/>
              <a:gd name="connsiteX5" fmla="*/ 445377 w 742844"/>
              <a:gd name="connsiteY5" fmla="*/ 51464 h 786853"/>
              <a:gd name="connsiteX6" fmla="*/ 446277 w 742844"/>
              <a:gd name="connsiteY6" fmla="*/ 51555 h 786853"/>
              <a:gd name="connsiteX7" fmla="*/ 742844 w 742844"/>
              <a:gd name="connsiteY7" fmla="*/ 415431 h 786853"/>
              <a:gd name="connsiteX8" fmla="*/ 371422 w 742844"/>
              <a:gd name="connsiteY8" fmla="*/ 786853 h 786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2844" h="786853">
                <a:moveTo>
                  <a:pt x="371422" y="786853"/>
                </a:moveTo>
                <a:cubicBezTo>
                  <a:pt x="166291" y="786853"/>
                  <a:pt x="0" y="620562"/>
                  <a:pt x="0" y="415431"/>
                </a:cubicBezTo>
                <a:cubicBezTo>
                  <a:pt x="0" y="235941"/>
                  <a:pt x="127316" y="86189"/>
                  <a:pt x="296568" y="51555"/>
                </a:cubicBezTo>
                <a:lnTo>
                  <a:pt x="297468" y="51464"/>
                </a:lnTo>
                <a:lnTo>
                  <a:pt x="371422" y="0"/>
                </a:lnTo>
                <a:lnTo>
                  <a:pt x="445377" y="51464"/>
                </a:lnTo>
                <a:lnTo>
                  <a:pt x="446277" y="51555"/>
                </a:lnTo>
                <a:cubicBezTo>
                  <a:pt x="615528" y="86189"/>
                  <a:pt x="742844" y="235941"/>
                  <a:pt x="742844" y="415431"/>
                </a:cubicBezTo>
                <a:cubicBezTo>
                  <a:pt x="742844" y="620562"/>
                  <a:pt x="576553" y="786853"/>
                  <a:pt x="371422" y="786853"/>
                </a:cubicBezTo>
                <a:close/>
              </a:path>
            </a:pathLst>
          </a:custGeom>
          <a:solidFill>
            <a:srgbClr val="182750"/>
          </a:solidFill>
          <a:ln>
            <a:noFill/>
          </a:ln>
          <a:effectLst>
            <a:outerShdw blurRad="88900" dist="38100" dir="2700000" algn="tl" rotWithShape="0">
              <a:prstClr val="black">
                <a:alpha val="28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600"/>
          </a:p>
        </p:txBody>
      </p:sp>
      <p:sp>
        <p:nvSpPr>
          <p:cNvPr id="74" name="عنوان الفقرة">
            <a:extLst>
              <a:ext uri="{FF2B5EF4-FFF2-40B4-BE49-F238E27FC236}">
                <a16:creationId xmlns:a16="http://schemas.microsoft.com/office/drawing/2014/main" id="{5A7FF359-B752-5300-84E2-802BA8298604}"/>
              </a:ext>
            </a:extLst>
          </p:cNvPr>
          <p:cNvSpPr txBox="1">
            <a:spLocks noGrp="1"/>
          </p:cNvSpPr>
          <p:nvPr>
            <p:ph type="body" sz="quarter" idx="28" hasCustomPrompt="1"/>
          </p:nvPr>
        </p:nvSpPr>
        <p:spPr>
          <a:xfrm>
            <a:off x="5993433" y="3324351"/>
            <a:ext cx="1440000" cy="263520"/>
          </a:xfrm>
          <a:prstGeom prst="rect">
            <a:avLst/>
          </a:prstGeom>
        </p:spPr>
        <p:txBody>
          <a:bodyPr lIns="0" tIns="0" rIns="0" bIns="0">
            <a:noAutofit/>
          </a:bodyPr>
          <a:lstStyle>
            <a:lvl1pPr marL="0" indent="0" algn="ctr" rtl="1">
              <a:lnSpc>
                <a:spcPct val="60000"/>
              </a:lnSpc>
              <a:spcBef>
                <a:spcPts val="0"/>
              </a:spcBef>
              <a:buSzTx/>
              <a:buNone/>
              <a:defRPr sz="2000" spc="-119">
                <a:solidFill>
                  <a:schemeClr val="bg1">
                    <a:lumMod val="10000"/>
                  </a:schemeClr>
                </a:solidFill>
                <a:latin typeface="Readex Pro Medium" pitchFamily="2" charset="-78"/>
                <a:ea typeface="+mn-ea"/>
                <a:cs typeface="Readex Pro Medium" pitchFamily="2" charset="-78"/>
                <a:sym typeface="Lama Sans Bold"/>
              </a:defRPr>
            </a:lvl1pPr>
          </a:lstStyle>
          <a:p>
            <a:r>
              <a:rPr dirty="0" err="1"/>
              <a:t>عنوان</a:t>
            </a:r>
            <a:endParaRPr dirty="0"/>
          </a:p>
        </p:txBody>
      </p:sp>
      <p:sp>
        <p:nvSpPr>
          <p:cNvPr id="75"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F1C3D2C3-193E-5613-F54E-34508B23ABD2}"/>
              </a:ext>
            </a:extLst>
          </p:cNvPr>
          <p:cNvSpPr txBox="1">
            <a:spLocks noGrp="1"/>
          </p:cNvSpPr>
          <p:nvPr>
            <p:ph type="body" sz="quarter" idx="29" hasCustomPrompt="1"/>
          </p:nvPr>
        </p:nvSpPr>
        <p:spPr>
          <a:xfrm>
            <a:off x="6011068" y="3673361"/>
            <a:ext cx="1440000" cy="708724"/>
          </a:xfrm>
          <a:prstGeom prst="rect">
            <a:avLst/>
          </a:prstGeom>
        </p:spPr>
        <p:txBody>
          <a:bodyPr lIns="0" tIns="0" rIns="0" bIns="0">
            <a:noAutofit/>
          </a:bodyPr>
          <a:lstStyle>
            <a:lvl1pPr marL="0" indent="0" algn="ctr" rtl="1">
              <a:lnSpc>
                <a:spcPct val="100000"/>
              </a:lnSpc>
              <a:spcBef>
                <a:spcPts val="0"/>
              </a:spcBef>
              <a:buSzTx/>
              <a:buNone/>
              <a:defRPr sz="1000" spc="-48">
                <a:solidFill>
                  <a:schemeClr val="bg1">
                    <a:lumMod val="10000"/>
                  </a:schemeClr>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a:t>
            </a:r>
            <a:r>
              <a:rPr dirty="0"/>
              <a:t>,</a:t>
            </a:r>
          </a:p>
        </p:txBody>
      </p:sp>
      <p:sp>
        <p:nvSpPr>
          <p:cNvPr id="80" name="Freeform: Shape 79">
            <a:extLst>
              <a:ext uri="{FF2B5EF4-FFF2-40B4-BE49-F238E27FC236}">
                <a16:creationId xmlns:a16="http://schemas.microsoft.com/office/drawing/2014/main" id="{D7464E6B-9AA0-5EFD-CF19-CAE338F6A5C0}"/>
              </a:ext>
            </a:extLst>
          </p:cNvPr>
          <p:cNvSpPr/>
          <p:nvPr userDrawn="1"/>
        </p:nvSpPr>
        <p:spPr>
          <a:xfrm rot="10800000">
            <a:off x="2647444" y="2293461"/>
            <a:ext cx="828938" cy="878049"/>
          </a:xfrm>
          <a:custGeom>
            <a:avLst/>
            <a:gdLst>
              <a:gd name="connsiteX0" fmla="*/ 371422 w 742844"/>
              <a:gd name="connsiteY0" fmla="*/ 786853 h 786853"/>
              <a:gd name="connsiteX1" fmla="*/ 0 w 742844"/>
              <a:gd name="connsiteY1" fmla="*/ 415431 h 786853"/>
              <a:gd name="connsiteX2" fmla="*/ 296568 w 742844"/>
              <a:gd name="connsiteY2" fmla="*/ 51555 h 786853"/>
              <a:gd name="connsiteX3" fmla="*/ 297468 w 742844"/>
              <a:gd name="connsiteY3" fmla="*/ 51464 h 786853"/>
              <a:gd name="connsiteX4" fmla="*/ 371422 w 742844"/>
              <a:gd name="connsiteY4" fmla="*/ 0 h 786853"/>
              <a:gd name="connsiteX5" fmla="*/ 445377 w 742844"/>
              <a:gd name="connsiteY5" fmla="*/ 51464 h 786853"/>
              <a:gd name="connsiteX6" fmla="*/ 446277 w 742844"/>
              <a:gd name="connsiteY6" fmla="*/ 51555 h 786853"/>
              <a:gd name="connsiteX7" fmla="*/ 742844 w 742844"/>
              <a:gd name="connsiteY7" fmla="*/ 415431 h 786853"/>
              <a:gd name="connsiteX8" fmla="*/ 371422 w 742844"/>
              <a:gd name="connsiteY8" fmla="*/ 786853 h 786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2844" h="786853">
                <a:moveTo>
                  <a:pt x="371422" y="786853"/>
                </a:moveTo>
                <a:cubicBezTo>
                  <a:pt x="166291" y="786853"/>
                  <a:pt x="0" y="620562"/>
                  <a:pt x="0" y="415431"/>
                </a:cubicBezTo>
                <a:cubicBezTo>
                  <a:pt x="0" y="235941"/>
                  <a:pt x="127316" y="86189"/>
                  <a:pt x="296568" y="51555"/>
                </a:cubicBezTo>
                <a:lnTo>
                  <a:pt x="297468" y="51464"/>
                </a:lnTo>
                <a:lnTo>
                  <a:pt x="371422" y="0"/>
                </a:lnTo>
                <a:lnTo>
                  <a:pt x="445377" y="51464"/>
                </a:lnTo>
                <a:lnTo>
                  <a:pt x="446277" y="51555"/>
                </a:lnTo>
                <a:cubicBezTo>
                  <a:pt x="615528" y="86189"/>
                  <a:pt x="742844" y="235941"/>
                  <a:pt x="742844" y="415431"/>
                </a:cubicBezTo>
                <a:cubicBezTo>
                  <a:pt x="742844" y="620562"/>
                  <a:pt x="576553" y="786853"/>
                  <a:pt x="371422" y="786853"/>
                </a:cubicBezTo>
                <a:close/>
              </a:path>
            </a:pathLst>
          </a:custGeom>
          <a:solidFill>
            <a:srgbClr val="068189"/>
          </a:solidFill>
          <a:ln>
            <a:noFill/>
          </a:ln>
          <a:effectLst>
            <a:outerShdw blurRad="88900" dist="38100" dir="2700000" algn="tl" rotWithShape="0">
              <a:prstClr val="black">
                <a:alpha val="28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600"/>
          </a:p>
        </p:txBody>
      </p:sp>
      <p:sp>
        <p:nvSpPr>
          <p:cNvPr id="81" name="عنوان الفقرة">
            <a:extLst>
              <a:ext uri="{FF2B5EF4-FFF2-40B4-BE49-F238E27FC236}">
                <a16:creationId xmlns:a16="http://schemas.microsoft.com/office/drawing/2014/main" id="{0A4B628C-E51D-B889-E235-5D1C06F329BD}"/>
              </a:ext>
            </a:extLst>
          </p:cNvPr>
          <p:cNvSpPr txBox="1">
            <a:spLocks noGrp="1"/>
          </p:cNvSpPr>
          <p:nvPr>
            <p:ph type="body" sz="quarter" idx="30" hasCustomPrompt="1"/>
          </p:nvPr>
        </p:nvSpPr>
        <p:spPr>
          <a:xfrm>
            <a:off x="4177633" y="3324351"/>
            <a:ext cx="1440000" cy="263520"/>
          </a:xfrm>
          <a:prstGeom prst="rect">
            <a:avLst/>
          </a:prstGeom>
        </p:spPr>
        <p:txBody>
          <a:bodyPr lIns="0" tIns="0" rIns="0" bIns="0">
            <a:noAutofit/>
          </a:bodyPr>
          <a:lstStyle>
            <a:lvl1pPr marL="0" indent="0" algn="ctr" rtl="1">
              <a:lnSpc>
                <a:spcPct val="60000"/>
              </a:lnSpc>
              <a:spcBef>
                <a:spcPts val="0"/>
              </a:spcBef>
              <a:buSzTx/>
              <a:buNone/>
              <a:defRPr sz="2000" spc="-119">
                <a:solidFill>
                  <a:schemeClr val="bg1">
                    <a:lumMod val="10000"/>
                  </a:schemeClr>
                </a:solidFill>
                <a:latin typeface="Readex Pro Medium" pitchFamily="2" charset="-78"/>
                <a:ea typeface="+mn-ea"/>
                <a:cs typeface="Readex Pro Medium" pitchFamily="2" charset="-78"/>
                <a:sym typeface="Lama Sans Bold"/>
              </a:defRPr>
            </a:lvl1pPr>
          </a:lstStyle>
          <a:p>
            <a:r>
              <a:rPr dirty="0" err="1"/>
              <a:t>عنوان</a:t>
            </a:r>
            <a:endParaRPr dirty="0"/>
          </a:p>
        </p:txBody>
      </p:sp>
      <p:sp>
        <p:nvSpPr>
          <p:cNvPr id="82"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AFEB6D4A-048E-C7F9-3597-F80C72A16F42}"/>
              </a:ext>
            </a:extLst>
          </p:cNvPr>
          <p:cNvSpPr txBox="1">
            <a:spLocks noGrp="1"/>
          </p:cNvSpPr>
          <p:nvPr>
            <p:ph type="body" sz="quarter" idx="31" hasCustomPrompt="1"/>
          </p:nvPr>
        </p:nvSpPr>
        <p:spPr>
          <a:xfrm>
            <a:off x="4183497" y="3672270"/>
            <a:ext cx="1440000" cy="708724"/>
          </a:xfrm>
          <a:prstGeom prst="rect">
            <a:avLst/>
          </a:prstGeom>
        </p:spPr>
        <p:txBody>
          <a:bodyPr lIns="0" tIns="0" rIns="0" bIns="0">
            <a:noAutofit/>
          </a:bodyPr>
          <a:lstStyle>
            <a:lvl1pPr marL="0" indent="0" algn="ctr" rtl="1">
              <a:lnSpc>
                <a:spcPct val="100000"/>
              </a:lnSpc>
              <a:spcBef>
                <a:spcPts val="0"/>
              </a:spcBef>
              <a:buSzTx/>
              <a:buNone/>
              <a:defRPr sz="1000" spc="-48">
                <a:solidFill>
                  <a:schemeClr val="bg1">
                    <a:lumMod val="10000"/>
                  </a:schemeClr>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a:t>
            </a:r>
            <a:r>
              <a:rPr dirty="0"/>
              <a:t>,</a:t>
            </a:r>
          </a:p>
        </p:txBody>
      </p:sp>
      <p:sp>
        <p:nvSpPr>
          <p:cNvPr id="86" name="Freeform: Shape 85">
            <a:extLst>
              <a:ext uri="{FF2B5EF4-FFF2-40B4-BE49-F238E27FC236}">
                <a16:creationId xmlns:a16="http://schemas.microsoft.com/office/drawing/2014/main" id="{F62A4EC3-8C91-58FF-DCD3-D24157FF3481}"/>
              </a:ext>
            </a:extLst>
          </p:cNvPr>
          <p:cNvSpPr/>
          <p:nvPr userDrawn="1"/>
        </p:nvSpPr>
        <p:spPr>
          <a:xfrm rot="10800000">
            <a:off x="851564" y="2293461"/>
            <a:ext cx="828938" cy="878049"/>
          </a:xfrm>
          <a:custGeom>
            <a:avLst/>
            <a:gdLst>
              <a:gd name="connsiteX0" fmla="*/ 371422 w 742844"/>
              <a:gd name="connsiteY0" fmla="*/ 786853 h 786853"/>
              <a:gd name="connsiteX1" fmla="*/ 0 w 742844"/>
              <a:gd name="connsiteY1" fmla="*/ 415431 h 786853"/>
              <a:gd name="connsiteX2" fmla="*/ 296568 w 742844"/>
              <a:gd name="connsiteY2" fmla="*/ 51555 h 786853"/>
              <a:gd name="connsiteX3" fmla="*/ 297468 w 742844"/>
              <a:gd name="connsiteY3" fmla="*/ 51464 h 786853"/>
              <a:gd name="connsiteX4" fmla="*/ 371422 w 742844"/>
              <a:gd name="connsiteY4" fmla="*/ 0 h 786853"/>
              <a:gd name="connsiteX5" fmla="*/ 445377 w 742844"/>
              <a:gd name="connsiteY5" fmla="*/ 51464 h 786853"/>
              <a:gd name="connsiteX6" fmla="*/ 446277 w 742844"/>
              <a:gd name="connsiteY6" fmla="*/ 51555 h 786853"/>
              <a:gd name="connsiteX7" fmla="*/ 742844 w 742844"/>
              <a:gd name="connsiteY7" fmla="*/ 415431 h 786853"/>
              <a:gd name="connsiteX8" fmla="*/ 371422 w 742844"/>
              <a:gd name="connsiteY8" fmla="*/ 786853 h 786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2844" h="786853">
                <a:moveTo>
                  <a:pt x="371422" y="786853"/>
                </a:moveTo>
                <a:cubicBezTo>
                  <a:pt x="166291" y="786853"/>
                  <a:pt x="0" y="620562"/>
                  <a:pt x="0" y="415431"/>
                </a:cubicBezTo>
                <a:cubicBezTo>
                  <a:pt x="0" y="235941"/>
                  <a:pt x="127316" y="86189"/>
                  <a:pt x="296568" y="51555"/>
                </a:cubicBezTo>
                <a:lnTo>
                  <a:pt x="297468" y="51464"/>
                </a:lnTo>
                <a:lnTo>
                  <a:pt x="371422" y="0"/>
                </a:lnTo>
                <a:lnTo>
                  <a:pt x="445377" y="51464"/>
                </a:lnTo>
                <a:lnTo>
                  <a:pt x="446277" y="51555"/>
                </a:lnTo>
                <a:cubicBezTo>
                  <a:pt x="615528" y="86189"/>
                  <a:pt x="742844" y="235941"/>
                  <a:pt x="742844" y="415431"/>
                </a:cubicBezTo>
                <a:cubicBezTo>
                  <a:pt x="742844" y="620562"/>
                  <a:pt x="576553" y="786853"/>
                  <a:pt x="371422" y="786853"/>
                </a:cubicBezTo>
                <a:close/>
              </a:path>
            </a:pathLst>
          </a:custGeom>
          <a:solidFill>
            <a:srgbClr val="D6A449"/>
          </a:solidFill>
          <a:ln>
            <a:noFill/>
          </a:ln>
          <a:effectLst>
            <a:outerShdw blurRad="88900" dist="38100" dir="2700000" algn="tl" rotWithShape="0">
              <a:prstClr val="black">
                <a:alpha val="28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600"/>
          </a:p>
        </p:txBody>
      </p:sp>
      <p:sp>
        <p:nvSpPr>
          <p:cNvPr id="98" name="عنوان الفقرة">
            <a:extLst>
              <a:ext uri="{FF2B5EF4-FFF2-40B4-BE49-F238E27FC236}">
                <a16:creationId xmlns:a16="http://schemas.microsoft.com/office/drawing/2014/main" id="{3E553570-C63D-D7B4-BC14-1E11A789B723}"/>
              </a:ext>
            </a:extLst>
          </p:cNvPr>
          <p:cNvSpPr txBox="1">
            <a:spLocks noGrp="1"/>
          </p:cNvSpPr>
          <p:nvPr>
            <p:ph type="body" sz="quarter" idx="32" hasCustomPrompt="1"/>
          </p:nvPr>
        </p:nvSpPr>
        <p:spPr>
          <a:xfrm>
            <a:off x="2361833" y="3324351"/>
            <a:ext cx="1440000" cy="263520"/>
          </a:xfrm>
          <a:prstGeom prst="rect">
            <a:avLst/>
          </a:prstGeom>
        </p:spPr>
        <p:txBody>
          <a:bodyPr lIns="0" tIns="0" rIns="0" bIns="0">
            <a:noAutofit/>
          </a:bodyPr>
          <a:lstStyle>
            <a:lvl1pPr marL="0" indent="0" algn="ctr" rtl="1">
              <a:lnSpc>
                <a:spcPct val="60000"/>
              </a:lnSpc>
              <a:spcBef>
                <a:spcPts val="0"/>
              </a:spcBef>
              <a:buSzTx/>
              <a:buNone/>
              <a:defRPr sz="2000" spc="-119">
                <a:solidFill>
                  <a:schemeClr val="bg1">
                    <a:lumMod val="10000"/>
                  </a:schemeClr>
                </a:solidFill>
                <a:latin typeface="Readex Pro Medium" pitchFamily="2" charset="-78"/>
                <a:ea typeface="+mn-ea"/>
                <a:cs typeface="Readex Pro Medium" pitchFamily="2" charset="-78"/>
                <a:sym typeface="Lama Sans Bold"/>
              </a:defRPr>
            </a:lvl1pPr>
          </a:lstStyle>
          <a:p>
            <a:r>
              <a:rPr dirty="0" err="1"/>
              <a:t>عنوان</a:t>
            </a:r>
            <a:endParaRPr dirty="0"/>
          </a:p>
        </p:txBody>
      </p:sp>
      <p:sp>
        <p:nvSpPr>
          <p:cNvPr id="99"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9DC97203-F8BE-523C-7AD4-CE0266E71C3D}"/>
              </a:ext>
            </a:extLst>
          </p:cNvPr>
          <p:cNvSpPr txBox="1">
            <a:spLocks noGrp="1"/>
          </p:cNvSpPr>
          <p:nvPr>
            <p:ph type="body" sz="quarter" idx="33" hasCustomPrompt="1"/>
          </p:nvPr>
        </p:nvSpPr>
        <p:spPr>
          <a:xfrm>
            <a:off x="2355926" y="3671180"/>
            <a:ext cx="1440000" cy="708724"/>
          </a:xfrm>
          <a:prstGeom prst="rect">
            <a:avLst/>
          </a:prstGeom>
        </p:spPr>
        <p:txBody>
          <a:bodyPr lIns="0" tIns="0" rIns="0" bIns="0">
            <a:noAutofit/>
          </a:bodyPr>
          <a:lstStyle>
            <a:lvl1pPr marL="0" indent="0" algn="ctr" rtl="1">
              <a:lnSpc>
                <a:spcPct val="100000"/>
              </a:lnSpc>
              <a:spcBef>
                <a:spcPts val="0"/>
              </a:spcBef>
              <a:buSzTx/>
              <a:buNone/>
              <a:defRPr sz="1000" spc="-48">
                <a:solidFill>
                  <a:schemeClr val="bg1">
                    <a:lumMod val="10000"/>
                  </a:schemeClr>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a:t>
            </a:r>
            <a:r>
              <a:rPr dirty="0"/>
              <a:t>,</a:t>
            </a:r>
          </a:p>
        </p:txBody>
      </p:sp>
      <p:sp>
        <p:nvSpPr>
          <p:cNvPr id="100" name="عنوان الفقرة">
            <a:extLst>
              <a:ext uri="{FF2B5EF4-FFF2-40B4-BE49-F238E27FC236}">
                <a16:creationId xmlns:a16="http://schemas.microsoft.com/office/drawing/2014/main" id="{4858D1B8-C85A-AE0E-170C-B00C86976A84}"/>
              </a:ext>
            </a:extLst>
          </p:cNvPr>
          <p:cNvSpPr txBox="1">
            <a:spLocks noGrp="1"/>
          </p:cNvSpPr>
          <p:nvPr>
            <p:ph type="body" sz="quarter" idx="34" hasCustomPrompt="1"/>
          </p:nvPr>
        </p:nvSpPr>
        <p:spPr>
          <a:xfrm>
            <a:off x="546033" y="3324351"/>
            <a:ext cx="1440000" cy="263520"/>
          </a:xfrm>
          <a:prstGeom prst="rect">
            <a:avLst/>
          </a:prstGeom>
        </p:spPr>
        <p:txBody>
          <a:bodyPr lIns="0" tIns="0" rIns="0" bIns="0">
            <a:noAutofit/>
          </a:bodyPr>
          <a:lstStyle>
            <a:lvl1pPr marL="0" indent="0" algn="ctr" rtl="1">
              <a:lnSpc>
                <a:spcPct val="60000"/>
              </a:lnSpc>
              <a:spcBef>
                <a:spcPts val="0"/>
              </a:spcBef>
              <a:buSzTx/>
              <a:buNone/>
              <a:defRPr sz="2000" spc="-119">
                <a:solidFill>
                  <a:schemeClr val="bg1">
                    <a:lumMod val="10000"/>
                  </a:schemeClr>
                </a:solidFill>
                <a:latin typeface="Readex Pro Medium" pitchFamily="2" charset="-78"/>
                <a:ea typeface="+mn-ea"/>
                <a:cs typeface="Readex Pro Medium" pitchFamily="2" charset="-78"/>
                <a:sym typeface="Lama Sans Bold"/>
              </a:defRPr>
            </a:lvl1pPr>
          </a:lstStyle>
          <a:p>
            <a:r>
              <a:rPr dirty="0" err="1"/>
              <a:t>عنوان</a:t>
            </a:r>
            <a:endParaRPr dirty="0"/>
          </a:p>
        </p:txBody>
      </p:sp>
      <p:sp>
        <p:nvSpPr>
          <p:cNvPr id="101"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2819F166-2F01-B152-9475-93EBB328C452}"/>
              </a:ext>
            </a:extLst>
          </p:cNvPr>
          <p:cNvSpPr txBox="1">
            <a:spLocks noGrp="1"/>
          </p:cNvSpPr>
          <p:nvPr>
            <p:ph type="body" sz="quarter" idx="35" hasCustomPrompt="1"/>
          </p:nvPr>
        </p:nvSpPr>
        <p:spPr>
          <a:xfrm>
            <a:off x="528355" y="3670089"/>
            <a:ext cx="1440000" cy="708724"/>
          </a:xfrm>
          <a:prstGeom prst="rect">
            <a:avLst/>
          </a:prstGeom>
        </p:spPr>
        <p:txBody>
          <a:bodyPr lIns="0" tIns="0" rIns="0" bIns="0">
            <a:noAutofit/>
          </a:bodyPr>
          <a:lstStyle>
            <a:lvl1pPr marL="0" indent="0" algn="ctr" rtl="1">
              <a:lnSpc>
                <a:spcPct val="100000"/>
              </a:lnSpc>
              <a:spcBef>
                <a:spcPts val="0"/>
              </a:spcBef>
              <a:buSzTx/>
              <a:buNone/>
              <a:defRPr sz="1000" spc="-48">
                <a:solidFill>
                  <a:schemeClr val="bg1">
                    <a:lumMod val="10000"/>
                  </a:schemeClr>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a:t>
            </a:r>
            <a:r>
              <a:rPr dirty="0"/>
              <a:t>,</a:t>
            </a:r>
          </a:p>
        </p:txBody>
      </p:sp>
      <p:sp>
        <p:nvSpPr>
          <p:cNvPr id="115" name="Freeform: Shape 114">
            <a:extLst>
              <a:ext uri="{FF2B5EF4-FFF2-40B4-BE49-F238E27FC236}">
                <a16:creationId xmlns:a16="http://schemas.microsoft.com/office/drawing/2014/main" id="{EB3DCBC8-72DC-508D-842D-115D8514AC1C}"/>
              </a:ext>
            </a:extLst>
          </p:cNvPr>
          <p:cNvSpPr/>
          <p:nvPr userDrawn="1"/>
        </p:nvSpPr>
        <p:spPr>
          <a:xfrm rot="10800000">
            <a:off x="4430561" y="2293461"/>
            <a:ext cx="828938" cy="878049"/>
          </a:xfrm>
          <a:custGeom>
            <a:avLst/>
            <a:gdLst>
              <a:gd name="connsiteX0" fmla="*/ 371422 w 742844"/>
              <a:gd name="connsiteY0" fmla="*/ 786853 h 786853"/>
              <a:gd name="connsiteX1" fmla="*/ 0 w 742844"/>
              <a:gd name="connsiteY1" fmla="*/ 415431 h 786853"/>
              <a:gd name="connsiteX2" fmla="*/ 296568 w 742844"/>
              <a:gd name="connsiteY2" fmla="*/ 51555 h 786853"/>
              <a:gd name="connsiteX3" fmla="*/ 297468 w 742844"/>
              <a:gd name="connsiteY3" fmla="*/ 51464 h 786853"/>
              <a:gd name="connsiteX4" fmla="*/ 371422 w 742844"/>
              <a:gd name="connsiteY4" fmla="*/ 0 h 786853"/>
              <a:gd name="connsiteX5" fmla="*/ 445377 w 742844"/>
              <a:gd name="connsiteY5" fmla="*/ 51464 h 786853"/>
              <a:gd name="connsiteX6" fmla="*/ 446277 w 742844"/>
              <a:gd name="connsiteY6" fmla="*/ 51555 h 786853"/>
              <a:gd name="connsiteX7" fmla="*/ 742844 w 742844"/>
              <a:gd name="connsiteY7" fmla="*/ 415431 h 786853"/>
              <a:gd name="connsiteX8" fmla="*/ 371422 w 742844"/>
              <a:gd name="connsiteY8" fmla="*/ 786853 h 786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2844" h="786853">
                <a:moveTo>
                  <a:pt x="371422" y="786853"/>
                </a:moveTo>
                <a:cubicBezTo>
                  <a:pt x="166291" y="786853"/>
                  <a:pt x="0" y="620562"/>
                  <a:pt x="0" y="415431"/>
                </a:cubicBezTo>
                <a:cubicBezTo>
                  <a:pt x="0" y="235941"/>
                  <a:pt x="127316" y="86189"/>
                  <a:pt x="296568" y="51555"/>
                </a:cubicBezTo>
                <a:lnTo>
                  <a:pt x="297468" y="51464"/>
                </a:lnTo>
                <a:lnTo>
                  <a:pt x="371422" y="0"/>
                </a:lnTo>
                <a:lnTo>
                  <a:pt x="445377" y="51464"/>
                </a:lnTo>
                <a:lnTo>
                  <a:pt x="446277" y="51555"/>
                </a:lnTo>
                <a:cubicBezTo>
                  <a:pt x="615528" y="86189"/>
                  <a:pt x="742844" y="235941"/>
                  <a:pt x="742844" y="415431"/>
                </a:cubicBezTo>
                <a:cubicBezTo>
                  <a:pt x="742844" y="620562"/>
                  <a:pt x="576553" y="786853"/>
                  <a:pt x="371422" y="786853"/>
                </a:cubicBezTo>
                <a:close/>
              </a:path>
            </a:pathLst>
          </a:custGeom>
          <a:solidFill>
            <a:srgbClr val="3C2A6F"/>
          </a:solidFill>
          <a:ln>
            <a:noFill/>
          </a:ln>
          <a:effectLst>
            <a:outerShdw blurRad="88900" dist="38100" dir="2700000" algn="tl" rotWithShape="0">
              <a:prstClr val="black">
                <a:alpha val="28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600"/>
          </a:p>
        </p:txBody>
      </p:sp>
      <p:sp>
        <p:nvSpPr>
          <p:cNvPr id="3" name="عنوان الفقرة">
            <a:extLst>
              <a:ext uri="{FF2B5EF4-FFF2-40B4-BE49-F238E27FC236}">
                <a16:creationId xmlns:a16="http://schemas.microsoft.com/office/drawing/2014/main" id="{0D050201-ECAB-C5D9-BE61-81CA1ECBCB78}"/>
              </a:ext>
            </a:extLst>
          </p:cNvPr>
          <p:cNvSpPr txBox="1">
            <a:spLocks noGrp="1"/>
          </p:cNvSpPr>
          <p:nvPr>
            <p:ph type="body" sz="quarter" idx="22"/>
          </p:nvPr>
        </p:nvSpPr>
        <p:spPr>
          <a:xfrm>
            <a:off x="8709101" y="2124077"/>
            <a:ext cx="2954543" cy="647460"/>
          </a:xfrm>
          <a:prstGeom prst="rect">
            <a:avLst/>
          </a:prstGeom>
        </p:spPr>
        <p:txBody>
          <a:bodyPr lIns="0" tIns="0" rIns="0" bIns="0">
            <a:noAutofit/>
          </a:bodyPr>
          <a:lstStyle>
            <a:lvl1pPr marL="0" indent="0" algn="r" rtl="1">
              <a:lnSpc>
                <a:spcPct val="100000"/>
              </a:lnSpc>
              <a:spcBef>
                <a:spcPts val="0"/>
              </a:spcBef>
              <a:buSzTx/>
              <a:buNone/>
              <a:defRPr sz="3200" spc="-119">
                <a:solidFill>
                  <a:srgbClr val="000000"/>
                </a:solidFill>
                <a:latin typeface="Readex Pro SemiBold" pitchFamily="2" charset="-78"/>
                <a:ea typeface="+mn-ea"/>
                <a:cs typeface="Readex Pro SemiBold" pitchFamily="2" charset="-78"/>
                <a:sym typeface="Lama Sans Bold"/>
              </a:defRPr>
            </a:lvl1pPr>
          </a:lstStyle>
          <a:p>
            <a:r>
              <a:rPr dirty="0" err="1"/>
              <a:t>عنوان</a:t>
            </a:r>
            <a:r>
              <a:rPr dirty="0"/>
              <a:t> </a:t>
            </a:r>
            <a:r>
              <a:rPr dirty="0" err="1"/>
              <a:t>الفقرة</a:t>
            </a:r>
            <a:endParaRPr dirty="0"/>
          </a:p>
        </p:txBody>
      </p:sp>
      <p:sp>
        <p:nvSpPr>
          <p:cNvPr id="6" name="March 2024">
            <a:extLst>
              <a:ext uri="{FF2B5EF4-FFF2-40B4-BE49-F238E27FC236}">
                <a16:creationId xmlns:a16="http://schemas.microsoft.com/office/drawing/2014/main" id="{ABD6BAEB-1362-4241-1316-A7BCDB6DD775}"/>
              </a:ext>
            </a:extLst>
          </p:cNvPr>
          <p:cNvSpPr txBox="1">
            <a:spLocks/>
          </p:cNvSpPr>
          <p:nvPr userDrawn="1"/>
        </p:nvSpPr>
        <p:spPr>
          <a:xfrm>
            <a:off x="10235367" y="6502035"/>
            <a:ext cx="1454986" cy="2055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Autofit/>
          </a:bodyPr>
          <a:lstStyle>
            <a:lvl1pPr marL="0" marR="0" indent="0" algn="r" defTabSz="1219169" rtl="1" latinLnBrk="0">
              <a:lnSpc>
                <a:spcPct val="100000"/>
              </a:lnSpc>
              <a:spcBef>
                <a:spcPts val="0"/>
              </a:spcBef>
              <a:spcAft>
                <a:spcPts val="0"/>
              </a:spcAft>
              <a:buClrTx/>
              <a:buSzTx/>
              <a:buFontTx/>
              <a:buNone/>
              <a:tabLst/>
              <a:defRPr sz="900" b="0" i="0" u="none" strike="noStrike" cap="none" spc="-18" baseline="0">
                <a:solidFill>
                  <a:srgbClr val="000000"/>
                </a:solidFill>
                <a:uFillTx/>
                <a:latin typeface="Lama Sans Regular"/>
                <a:ea typeface="Lama Sans Regular"/>
                <a:cs typeface="Lama Sans Regular"/>
                <a:sym typeface="Lama Sans Regular"/>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9pPr>
          </a:lstStyle>
          <a:p>
            <a:pPr marL="0" marR="0" lvl="0" indent="0" algn="r" defTabSz="1219169" rtl="1" eaLnBrk="1" fontAlgn="auto" latinLnBrk="0" hangingPunct="1">
              <a:lnSpc>
                <a:spcPct val="100000"/>
              </a:lnSpc>
              <a:spcBef>
                <a:spcPts val="0"/>
              </a:spcBef>
              <a:spcAft>
                <a:spcPts val="0"/>
              </a:spcAft>
              <a:buClrTx/>
              <a:buSzTx/>
              <a:buFontTx/>
              <a:buNone/>
              <a:tabLst/>
              <a:defRPr/>
            </a:pPr>
            <a:r>
              <a:rPr kumimoji="0" lang="ar-SA" sz="900" b="0" i="0" u="none" strike="noStrike" kern="0" cap="none" spc="-18" normalizeH="0" baseline="0" noProof="0" dirty="0">
                <a:ln>
                  <a:noFill/>
                </a:ln>
                <a:solidFill>
                  <a:srgbClr val="000000"/>
                </a:solidFill>
                <a:effectLst/>
                <a:uLnTx/>
                <a:uFillTx/>
                <a:latin typeface="Readex Pro Light" pitchFamily="2" charset="-78"/>
                <a:cs typeface="Readex Pro Light" pitchFamily="2" charset="-78"/>
                <a:sym typeface="Lama Sans Regular"/>
              </a:rPr>
              <a:t>2025</a:t>
            </a:r>
            <a:endParaRPr kumimoji="0" lang="en-GB" sz="900" b="0" i="0" u="none" strike="noStrike" kern="0" cap="none" spc="-18" normalizeH="0" baseline="0" noProof="0" dirty="0">
              <a:ln>
                <a:noFill/>
              </a:ln>
              <a:solidFill>
                <a:srgbClr val="000000"/>
              </a:solidFill>
              <a:effectLst/>
              <a:uLnTx/>
              <a:uFillTx/>
              <a:latin typeface="Lama Sans Regular"/>
              <a:cs typeface="Lama Sans Regular"/>
              <a:sym typeface="Lama Sans Regular"/>
            </a:endParaRPr>
          </a:p>
        </p:txBody>
      </p:sp>
      <p:sp>
        <p:nvSpPr>
          <p:cNvPr id="8" name="Text Placeholder 6">
            <a:extLst>
              <a:ext uri="{FF2B5EF4-FFF2-40B4-BE49-F238E27FC236}">
                <a16:creationId xmlns:a16="http://schemas.microsoft.com/office/drawing/2014/main" id="{D2515506-1447-B086-71F6-0867A23A1E64}"/>
              </a:ext>
            </a:extLst>
          </p:cNvPr>
          <p:cNvSpPr>
            <a:spLocks noGrp="1"/>
          </p:cNvSpPr>
          <p:nvPr>
            <p:ph type="body" sz="quarter" idx="10" hasCustomPrompt="1"/>
          </p:nvPr>
        </p:nvSpPr>
        <p:spPr>
          <a:xfrm>
            <a:off x="388714" y="317117"/>
            <a:ext cx="3821336" cy="273434"/>
          </a:xfrm>
        </p:spPr>
        <p:txBody>
          <a:bodyPr>
            <a:noAutofit/>
          </a:bodyPr>
          <a:lstStyle>
            <a:lvl1pPr marL="0" indent="0">
              <a:buNone/>
              <a:defRPr sz="900">
                <a:solidFill>
                  <a:srgbClr val="000000"/>
                </a:solidFill>
              </a:defRPr>
            </a:lvl1pPr>
          </a:lstStyle>
          <a:p>
            <a:pPr lvl="0"/>
            <a:r>
              <a:rPr lang="ar-SA" dirty="0"/>
              <a:t>عنوان العرض التقديمي</a:t>
            </a:r>
          </a:p>
        </p:txBody>
      </p:sp>
      <p:pic>
        <p:nvPicPr>
          <p:cNvPr id="2" name="Graphic 1">
            <a:extLst>
              <a:ext uri="{FF2B5EF4-FFF2-40B4-BE49-F238E27FC236}">
                <a16:creationId xmlns:a16="http://schemas.microsoft.com/office/drawing/2014/main" id="{8AE82D97-1912-93C0-C0BA-B3BC06E34C7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35367" y="352060"/>
            <a:ext cx="1380744" cy="467855"/>
          </a:xfrm>
          <a:prstGeom prst="rect">
            <a:avLst/>
          </a:prstGeom>
        </p:spPr>
      </p:pic>
    </p:spTree>
    <p:extLst>
      <p:ext uri="{BB962C8B-B14F-4D97-AF65-F5344CB8AC3E}">
        <p14:creationId xmlns:p14="http://schemas.microsoft.com/office/powerpoint/2010/main" val="188537448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54" name="Slide Number">
            <a:extLst>
              <a:ext uri="{FF2B5EF4-FFF2-40B4-BE49-F238E27FC236}">
                <a16:creationId xmlns:a16="http://schemas.microsoft.com/office/drawing/2014/main" id="{0FBA0655-D667-5CB9-F627-4130A366DEC7}"/>
              </a:ext>
            </a:extLst>
          </p:cNvPr>
          <p:cNvSpPr txBox="1">
            <a:spLocks/>
          </p:cNvSpPr>
          <p:nvPr userDrawn="1"/>
        </p:nvSpPr>
        <p:spPr>
          <a:xfrm>
            <a:off x="472072" y="6405453"/>
            <a:ext cx="218008" cy="24109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b">
            <a:spAutoFit/>
          </a:bodyPr>
          <a:lstStyle>
            <a:defPPr>
              <a:defRPr lang="en-SA"/>
            </a:defPPr>
            <a:lvl1pPr marL="0" algn="l" defTabSz="292100" rtl="0" eaLnBrk="1" latinLnBrk="0" hangingPunct="1">
              <a:defRPr sz="900" kern="1200">
                <a:solidFill>
                  <a:srgbClr val="00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hangingPunct="0"/>
            <a:fld id="{86CB4B4D-7CA3-9044-876B-883B54F8677D}" type="slidenum">
              <a:rPr lang="en-GB" kern="0" smtClean="0">
                <a:latin typeface="Lama Sans Regular"/>
                <a:cs typeface="Lama Sans Regular"/>
                <a:sym typeface="Lama Sans Regular"/>
              </a:rPr>
              <a:pPr algn="ctr" hangingPunct="0"/>
              <a:t>‹#›</a:t>
            </a:fld>
            <a:endParaRPr lang="en-GB" kern="0">
              <a:latin typeface="Lama Sans Regular"/>
              <a:cs typeface="Lama Sans Regular"/>
              <a:sym typeface="Lama Sans Regular"/>
            </a:endParaRPr>
          </a:p>
        </p:txBody>
      </p:sp>
      <p:sp>
        <p:nvSpPr>
          <p:cNvPr id="68" name="Line">
            <a:extLst>
              <a:ext uri="{FF2B5EF4-FFF2-40B4-BE49-F238E27FC236}">
                <a16:creationId xmlns:a16="http://schemas.microsoft.com/office/drawing/2014/main" id="{A8E3C537-A946-4B41-148D-D4C662A4B6E0}"/>
              </a:ext>
            </a:extLst>
          </p:cNvPr>
          <p:cNvSpPr/>
          <p:nvPr userDrawn="1"/>
        </p:nvSpPr>
        <p:spPr>
          <a:xfrm>
            <a:off x="495300" y="6369050"/>
            <a:ext cx="11201401" cy="0"/>
          </a:xfrm>
          <a:prstGeom prst="line">
            <a:avLst/>
          </a:prstGeom>
          <a:ln w="9525">
            <a:solidFill>
              <a:srgbClr val="000000"/>
            </a:solidFill>
            <a:miter lim="400000"/>
          </a:ln>
        </p:spPr>
        <p:txBody>
          <a:bodyPr lIns="25400" tIns="25400" rIns="25400" bIns="25400" anchor="ctr"/>
          <a:lstStyle/>
          <a:p>
            <a:endParaRPr sz="900">
              <a:solidFill>
                <a:srgbClr val="5E5E5E"/>
              </a:solidFill>
              <a:latin typeface="Lama Sans Bold"/>
              <a:cs typeface="Lama Sans Bold"/>
            </a:endParaRPr>
          </a:p>
        </p:txBody>
      </p:sp>
      <p:sp>
        <p:nvSpPr>
          <p:cNvPr id="50" name="Line">
            <a:extLst>
              <a:ext uri="{FF2B5EF4-FFF2-40B4-BE49-F238E27FC236}">
                <a16:creationId xmlns:a16="http://schemas.microsoft.com/office/drawing/2014/main" id="{2C3C6DFC-F078-FAC9-B4EB-2F9E70FE4A12}"/>
              </a:ext>
            </a:extLst>
          </p:cNvPr>
          <p:cNvSpPr/>
          <p:nvPr userDrawn="1"/>
        </p:nvSpPr>
        <p:spPr>
          <a:xfrm flipV="1">
            <a:off x="11724675" y="2029561"/>
            <a:ext cx="0" cy="378363"/>
          </a:xfrm>
          <a:prstGeom prst="line">
            <a:avLst/>
          </a:prstGeom>
          <a:ln w="25400">
            <a:solidFill>
              <a:srgbClr val="000000"/>
            </a:solidFill>
            <a:miter lim="400000"/>
          </a:ln>
        </p:spPr>
        <p:txBody>
          <a:bodyPr lIns="25400" tIns="25400" rIns="25400" bIns="25400" anchor="ctr"/>
          <a:lstStyle/>
          <a:p>
            <a:endParaRPr sz="900">
              <a:solidFill>
                <a:srgbClr val="5E5E5E"/>
              </a:solidFill>
              <a:latin typeface="Lama Sans Bold"/>
              <a:cs typeface="Lama Sans Bold"/>
            </a:endParaRPr>
          </a:p>
        </p:txBody>
      </p:sp>
      <p:sp>
        <p:nvSpPr>
          <p:cNvPr id="70" name="عنوان الفقرة">
            <a:extLst>
              <a:ext uri="{FF2B5EF4-FFF2-40B4-BE49-F238E27FC236}">
                <a16:creationId xmlns:a16="http://schemas.microsoft.com/office/drawing/2014/main" id="{2FBDBD7C-EB80-2D90-1EA1-1527ECB3EF2E}"/>
              </a:ext>
            </a:extLst>
          </p:cNvPr>
          <p:cNvSpPr txBox="1">
            <a:spLocks noGrp="1"/>
          </p:cNvSpPr>
          <p:nvPr>
            <p:ph type="body" sz="quarter" idx="22"/>
          </p:nvPr>
        </p:nvSpPr>
        <p:spPr>
          <a:xfrm>
            <a:off x="8661568" y="1933176"/>
            <a:ext cx="2954543" cy="640345"/>
          </a:xfrm>
          <a:prstGeom prst="rect">
            <a:avLst/>
          </a:prstGeom>
        </p:spPr>
        <p:txBody>
          <a:bodyPr lIns="0" tIns="0" rIns="0" bIns="0">
            <a:noAutofit/>
          </a:bodyPr>
          <a:lstStyle>
            <a:lvl1pPr marL="0" indent="0" algn="r" rtl="1">
              <a:lnSpc>
                <a:spcPct val="100000"/>
              </a:lnSpc>
              <a:spcBef>
                <a:spcPts val="0"/>
              </a:spcBef>
              <a:buSzTx/>
              <a:buNone/>
              <a:defRPr sz="3200" spc="-119">
                <a:solidFill>
                  <a:srgbClr val="000000"/>
                </a:solidFill>
                <a:latin typeface="Readex Pro SemiBold" pitchFamily="2" charset="-78"/>
                <a:ea typeface="+mn-ea"/>
                <a:cs typeface="Readex Pro SemiBold" pitchFamily="2" charset="-78"/>
                <a:sym typeface="Lama Sans Bold"/>
              </a:defRPr>
            </a:lvl1pPr>
          </a:lstStyle>
          <a:p>
            <a:r>
              <a:rPr dirty="0" err="1"/>
              <a:t>عنوان</a:t>
            </a:r>
            <a:r>
              <a:rPr dirty="0"/>
              <a:t> </a:t>
            </a:r>
            <a:r>
              <a:rPr dirty="0" err="1"/>
              <a:t>الفقرة</a:t>
            </a:r>
            <a:endParaRPr dirty="0"/>
          </a:p>
        </p:txBody>
      </p:sp>
      <p:cxnSp>
        <p:nvCxnSpPr>
          <p:cNvPr id="4" name="Straight Connector 3">
            <a:extLst>
              <a:ext uri="{FF2B5EF4-FFF2-40B4-BE49-F238E27FC236}">
                <a16:creationId xmlns:a16="http://schemas.microsoft.com/office/drawing/2014/main" id="{E9C8BBC5-B5F0-375F-A58E-C6EB1BF2BD2F}"/>
              </a:ext>
            </a:extLst>
          </p:cNvPr>
          <p:cNvCxnSpPr>
            <a:cxnSpLocks/>
          </p:cNvCxnSpPr>
          <p:nvPr userDrawn="1"/>
        </p:nvCxnSpPr>
        <p:spPr>
          <a:xfrm flipH="1">
            <a:off x="1032680" y="3561596"/>
            <a:ext cx="10126639" cy="0"/>
          </a:xfrm>
          <a:prstGeom prst="line">
            <a:avLst/>
          </a:prstGeom>
          <a:ln>
            <a:solidFill>
              <a:schemeClr val="bg1">
                <a:lumMod val="75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D65381BA-0E5A-E928-E598-3877D62A2DD9}"/>
              </a:ext>
            </a:extLst>
          </p:cNvPr>
          <p:cNvSpPr/>
          <p:nvPr userDrawn="1"/>
        </p:nvSpPr>
        <p:spPr>
          <a:xfrm>
            <a:off x="10362237" y="3150751"/>
            <a:ext cx="840295" cy="840295"/>
          </a:xfrm>
          <a:prstGeom prst="ellipse">
            <a:avLst/>
          </a:prstGeom>
          <a:solidFill>
            <a:schemeClr val="bg1"/>
          </a:solidFill>
          <a:ln>
            <a:solidFill>
              <a:srgbClr val="182750"/>
            </a:solidFill>
          </a:ln>
          <a:effectLst>
            <a:outerShdw blurRad="304800" dist="38100" dir="2700000" algn="tl" rotWithShape="0">
              <a:prstClr val="black">
                <a:alpha val="1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rgbClr val="182750"/>
                </a:solidFill>
              </a:rPr>
              <a:t>01</a:t>
            </a:r>
          </a:p>
        </p:txBody>
      </p:sp>
      <p:pic>
        <p:nvPicPr>
          <p:cNvPr id="6" name="Graphic 5">
            <a:extLst>
              <a:ext uri="{FF2B5EF4-FFF2-40B4-BE49-F238E27FC236}">
                <a16:creationId xmlns:a16="http://schemas.microsoft.com/office/drawing/2014/main" id="{F6017303-B947-5138-3E8C-0A11ADF1370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flipH="1">
            <a:off x="9738940" y="3443789"/>
            <a:ext cx="182981" cy="254218"/>
          </a:xfrm>
          <a:prstGeom prst="rect">
            <a:avLst/>
          </a:prstGeom>
        </p:spPr>
      </p:pic>
      <p:sp>
        <p:nvSpPr>
          <p:cNvPr id="7" name="Oval 6">
            <a:extLst>
              <a:ext uri="{FF2B5EF4-FFF2-40B4-BE49-F238E27FC236}">
                <a16:creationId xmlns:a16="http://schemas.microsoft.com/office/drawing/2014/main" id="{8454FA11-9C73-E34A-566A-E4279B319E93}"/>
              </a:ext>
            </a:extLst>
          </p:cNvPr>
          <p:cNvSpPr/>
          <p:nvPr userDrawn="1"/>
        </p:nvSpPr>
        <p:spPr>
          <a:xfrm>
            <a:off x="8614207" y="3150751"/>
            <a:ext cx="840295" cy="840295"/>
          </a:xfrm>
          <a:prstGeom prst="ellipse">
            <a:avLst/>
          </a:prstGeom>
          <a:solidFill>
            <a:schemeClr val="bg1"/>
          </a:solidFill>
          <a:ln>
            <a:solidFill>
              <a:schemeClr val="tx2"/>
            </a:solidFill>
          </a:ln>
          <a:effectLst>
            <a:outerShdw blurRad="304800" dist="38100" dir="2700000" algn="tl" rotWithShape="0">
              <a:prstClr val="black">
                <a:alpha val="1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0" dirty="0">
                <a:ln>
                  <a:noFill/>
                </a:ln>
                <a:solidFill>
                  <a:schemeClr val="tx2"/>
                </a:solidFill>
              </a:rPr>
              <a:t>02</a:t>
            </a:r>
          </a:p>
        </p:txBody>
      </p:sp>
      <p:pic>
        <p:nvPicPr>
          <p:cNvPr id="8" name="Graphic 7">
            <a:extLst>
              <a:ext uri="{FF2B5EF4-FFF2-40B4-BE49-F238E27FC236}">
                <a16:creationId xmlns:a16="http://schemas.microsoft.com/office/drawing/2014/main" id="{139D5905-6B02-C30B-40BC-0FDD62B6184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flipH="1">
            <a:off x="8031624" y="3443789"/>
            <a:ext cx="182981" cy="254218"/>
          </a:xfrm>
          <a:prstGeom prst="rect">
            <a:avLst/>
          </a:prstGeom>
        </p:spPr>
      </p:pic>
      <p:sp>
        <p:nvSpPr>
          <p:cNvPr id="9" name="Oval 8">
            <a:extLst>
              <a:ext uri="{FF2B5EF4-FFF2-40B4-BE49-F238E27FC236}">
                <a16:creationId xmlns:a16="http://schemas.microsoft.com/office/drawing/2014/main" id="{8E16261A-E2AC-F765-1CF7-7EEF83E43DF9}"/>
              </a:ext>
            </a:extLst>
          </p:cNvPr>
          <p:cNvSpPr/>
          <p:nvPr userDrawn="1"/>
        </p:nvSpPr>
        <p:spPr>
          <a:xfrm>
            <a:off x="6634240" y="3150751"/>
            <a:ext cx="840295" cy="840295"/>
          </a:xfrm>
          <a:prstGeom prst="ellipse">
            <a:avLst/>
          </a:prstGeom>
          <a:solidFill>
            <a:schemeClr val="bg1"/>
          </a:solidFill>
          <a:ln>
            <a:solidFill>
              <a:schemeClr val="accent5"/>
            </a:solidFill>
          </a:ln>
          <a:effectLst>
            <a:outerShdw blurRad="304800" dist="38100" dir="2700000" algn="tl" rotWithShape="0">
              <a:prstClr val="black">
                <a:alpha val="1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rgbClr val="2A8563"/>
                </a:solidFill>
              </a:rPr>
              <a:t>03</a:t>
            </a:r>
          </a:p>
        </p:txBody>
      </p:sp>
      <p:pic>
        <p:nvPicPr>
          <p:cNvPr id="10" name="Graphic 9">
            <a:extLst>
              <a:ext uri="{FF2B5EF4-FFF2-40B4-BE49-F238E27FC236}">
                <a16:creationId xmlns:a16="http://schemas.microsoft.com/office/drawing/2014/main" id="{C989F4D1-644C-C85D-4A4A-9BC5B40F414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flipH="1">
            <a:off x="6051657" y="3443789"/>
            <a:ext cx="182981" cy="254218"/>
          </a:xfrm>
          <a:prstGeom prst="rect">
            <a:avLst/>
          </a:prstGeom>
        </p:spPr>
      </p:pic>
      <p:sp>
        <p:nvSpPr>
          <p:cNvPr id="11" name="Oval 10">
            <a:extLst>
              <a:ext uri="{FF2B5EF4-FFF2-40B4-BE49-F238E27FC236}">
                <a16:creationId xmlns:a16="http://schemas.microsoft.com/office/drawing/2014/main" id="{B4814042-1E47-033B-2548-9FCAF3048778}"/>
              </a:ext>
            </a:extLst>
          </p:cNvPr>
          <p:cNvSpPr/>
          <p:nvPr userDrawn="1"/>
        </p:nvSpPr>
        <p:spPr>
          <a:xfrm>
            <a:off x="4672419" y="3150751"/>
            <a:ext cx="840295" cy="840295"/>
          </a:xfrm>
          <a:prstGeom prst="ellipse">
            <a:avLst/>
          </a:prstGeom>
          <a:solidFill>
            <a:schemeClr val="bg1"/>
          </a:solidFill>
          <a:ln>
            <a:solidFill>
              <a:schemeClr val="accent4"/>
            </a:solidFill>
          </a:ln>
          <a:effectLst>
            <a:outerShdw blurRad="304800" dist="38100" dir="2700000" algn="tl" rotWithShape="0">
              <a:prstClr val="black">
                <a:alpha val="1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rgbClr val="D6A449"/>
                </a:solidFill>
              </a:rPr>
              <a:t>04</a:t>
            </a:r>
          </a:p>
        </p:txBody>
      </p:sp>
      <p:pic>
        <p:nvPicPr>
          <p:cNvPr id="12" name="Graphic 11">
            <a:extLst>
              <a:ext uri="{FF2B5EF4-FFF2-40B4-BE49-F238E27FC236}">
                <a16:creationId xmlns:a16="http://schemas.microsoft.com/office/drawing/2014/main" id="{62E4E251-45B4-74AD-4C08-6A464B9F573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flipH="1">
            <a:off x="4089836" y="3443789"/>
            <a:ext cx="182981" cy="254218"/>
          </a:xfrm>
          <a:prstGeom prst="rect">
            <a:avLst/>
          </a:prstGeom>
        </p:spPr>
      </p:pic>
      <p:sp>
        <p:nvSpPr>
          <p:cNvPr id="13" name="Oval 12">
            <a:extLst>
              <a:ext uri="{FF2B5EF4-FFF2-40B4-BE49-F238E27FC236}">
                <a16:creationId xmlns:a16="http://schemas.microsoft.com/office/drawing/2014/main" id="{FA9DB44C-E2B7-9F77-7C7F-15F8EE8BAF60}"/>
              </a:ext>
            </a:extLst>
          </p:cNvPr>
          <p:cNvSpPr/>
          <p:nvPr userDrawn="1"/>
        </p:nvSpPr>
        <p:spPr>
          <a:xfrm>
            <a:off x="2559922" y="3150751"/>
            <a:ext cx="840295" cy="840295"/>
          </a:xfrm>
          <a:prstGeom prst="ellipse">
            <a:avLst/>
          </a:prstGeom>
          <a:solidFill>
            <a:schemeClr val="bg1"/>
          </a:solidFill>
          <a:ln>
            <a:solidFill>
              <a:srgbClr val="3C2A6F"/>
            </a:solidFill>
          </a:ln>
          <a:effectLst>
            <a:outerShdw blurRad="304800" dist="38100" dir="2700000" algn="tl" rotWithShape="0">
              <a:prstClr val="black">
                <a:alpha val="1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rgbClr val="3C2A6F"/>
                </a:solidFill>
              </a:rPr>
              <a:t>05</a:t>
            </a:r>
          </a:p>
        </p:txBody>
      </p:sp>
      <p:pic>
        <p:nvPicPr>
          <p:cNvPr id="14" name="Graphic 13">
            <a:extLst>
              <a:ext uri="{FF2B5EF4-FFF2-40B4-BE49-F238E27FC236}">
                <a16:creationId xmlns:a16="http://schemas.microsoft.com/office/drawing/2014/main" id="{2B3739CA-0F8F-5D59-E43A-943376B38A4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flipH="1">
            <a:off x="1977339" y="3443789"/>
            <a:ext cx="182981" cy="254218"/>
          </a:xfrm>
          <a:prstGeom prst="rect">
            <a:avLst/>
          </a:prstGeom>
        </p:spPr>
      </p:pic>
      <p:sp>
        <p:nvSpPr>
          <p:cNvPr id="15" name="عنوان الفقرة">
            <a:extLst>
              <a:ext uri="{FF2B5EF4-FFF2-40B4-BE49-F238E27FC236}">
                <a16:creationId xmlns:a16="http://schemas.microsoft.com/office/drawing/2014/main" id="{B4DC65FC-A890-3C6C-C86F-F18341E4F58E}"/>
              </a:ext>
            </a:extLst>
          </p:cNvPr>
          <p:cNvSpPr txBox="1">
            <a:spLocks noGrp="1"/>
          </p:cNvSpPr>
          <p:nvPr>
            <p:ph type="body" sz="quarter" idx="28" hasCustomPrompt="1"/>
          </p:nvPr>
        </p:nvSpPr>
        <p:spPr>
          <a:xfrm>
            <a:off x="10048599" y="4078063"/>
            <a:ext cx="1440000" cy="353772"/>
          </a:xfrm>
          <a:prstGeom prst="rect">
            <a:avLst/>
          </a:prstGeom>
        </p:spPr>
        <p:txBody>
          <a:bodyPr lIns="0" tIns="0" rIns="0" bIns="0">
            <a:noAutofit/>
          </a:bodyPr>
          <a:lstStyle>
            <a:lvl1pPr marL="0" indent="0" algn="ctr" rtl="1">
              <a:lnSpc>
                <a:spcPct val="100000"/>
              </a:lnSpc>
              <a:spcBef>
                <a:spcPts val="0"/>
              </a:spcBef>
              <a:buSzTx/>
              <a:buNone/>
              <a:defRPr sz="2000" spc="-119">
                <a:solidFill>
                  <a:schemeClr val="bg1">
                    <a:lumMod val="10000"/>
                  </a:schemeClr>
                </a:solidFill>
                <a:latin typeface="Readex Pro Medium" pitchFamily="2" charset="-78"/>
                <a:ea typeface="+mn-ea"/>
                <a:cs typeface="Readex Pro Medium" pitchFamily="2" charset="-78"/>
                <a:sym typeface="Lama Sans Bold"/>
              </a:defRPr>
            </a:lvl1pPr>
          </a:lstStyle>
          <a:p>
            <a:r>
              <a:rPr dirty="0" err="1"/>
              <a:t>عنوان</a:t>
            </a:r>
            <a:endParaRPr dirty="0"/>
          </a:p>
        </p:txBody>
      </p:sp>
      <p:sp>
        <p:nvSpPr>
          <p:cNvPr id="16"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EB9CBB63-5493-BA83-399B-3CE3C09E67F3}"/>
              </a:ext>
            </a:extLst>
          </p:cNvPr>
          <p:cNvSpPr txBox="1">
            <a:spLocks noGrp="1"/>
          </p:cNvSpPr>
          <p:nvPr>
            <p:ph type="body" sz="quarter" idx="29" hasCustomPrompt="1"/>
          </p:nvPr>
        </p:nvSpPr>
        <p:spPr>
          <a:xfrm>
            <a:off x="10066234" y="4507512"/>
            <a:ext cx="1440000" cy="708724"/>
          </a:xfrm>
          <a:prstGeom prst="rect">
            <a:avLst/>
          </a:prstGeom>
        </p:spPr>
        <p:txBody>
          <a:bodyPr lIns="0" tIns="0" rIns="0" bIns="0">
            <a:noAutofit/>
          </a:bodyPr>
          <a:lstStyle>
            <a:lvl1pPr marL="0" indent="0" algn="ctr" rtl="1">
              <a:lnSpc>
                <a:spcPct val="100000"/>
              </a:lnSpc>
              <a:spcBef>
                <a:spcPts val="0"/>
              </a:spcBef>
              <a:buSzTx/>
              <a:buNone/>
              <a:defRPr sz="1000" spc="-48">
                <a:solidFill>
                  <a:schemeClr val="bg1">
                    <a:lumMod val="10000"/>
                  </a:schemeClr>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a:t>
            </a:r>
            <a:r>
              <a:rPr dirty="0"/>
              <a:t>,</a:t>
            </a:r>
          </a:p>
        </p:txBody>
      </p:sp>
      <p:sp>
        <p:nvSpPr>
          <p:cNvPr id="17" name="عنوان الفقرة">
            <a:extLst>
              <a:ext uri="{FF2B5EF4-FFF2-40B4-BE49-F238E27FC236}">
                <a16:creationId xmlns:a16="http://schemas.microsoft.com/office/drawing/2014/main" id="{287E79DF-DE7F-FA8F-7EB1-E7CD01AD7030}"/>
              </a:ext>
            </a:extLst>
          </p:cNvPr>
          <p:cNvSpPr txBox="1">
            <a:spLocks noGrp="1"/>
          </p:cNvSpPr>
          <p:nvPr>
            <p:ph type="body" sz="quarter" idx="30" hasCustomPrompt="1"/>
          </p:nvPr>
        </p:nvSpPr>
        <p:spPr>
          <a:xfrm>
            <a:off x="8298965" y="4078063"/>
            <a:ext cx="1440000" cy="353772"/>
          </a:xfrm>
          <a:prstGeom prst="rect">
            <a:avLst/>
          </a:prstGeom>
        </p:spPr>
        <p:txBody>
          <a:bodyPr lIns="0" tIns="0" rIns="0" bIns="0">
            <a:noAutofit/>
          </a:bodyPr>
          <a:lstStyle>
            <a:lvl1pPr marL="0" indent="0" algn="ctr" rtl="1">
              <a:lnSpc>
                <a:spcPct val="100000"/>
              </a:lnSpc>
              <a:spcBef>
                <a:spcPts val="0"/>
              </a:spcBef>
              <a:buSzTx/>
              <a:buNone/>
              <a:defRPr sz="2000" spc="-119">
                <a:solidFill>
                  <a:schemeClr val="bg1">
                    <a:lumMod val="10000"/>
                  </a:schemeClr>
                </a:solidFill>
                <a:latin typeface="Readex Pro Medium" pitchFamily="2" charset="-78"/>
                <a:ea typeface="+mn-ea"/>
                <a:cs typeface="Readex Pro Medium" pitchFamily="2" charset="-78"/>
                <a:sym typeface="Lama Sans Bold"/>
              </a:defRPr>
            </a:lvl1pPr>
          </a:lstStyle>
          <a:p>
            <a:r>
              <a:rPr dirty="0" err="1"/>
              <a:t>عنوان</a:t>
            </a:r>
            <a:endParaRPr dirty="0"/>
          </a:p>
        </p:txBody>
      </p:sp>
      <p:sp>
        <p:nvSpPr>
          <p:cNvPr id="18"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24DBCF3A-A310-2C4E-3FB1-4C539CAA3F68}"/>
              </a:ext>
            </a:extLst>
          </p:cNvPr>
          <p:cNvSpPr txBox="1">
            <a:spLocks noGrp="1"/>
          </p:cNvSpPr>
          <p:nvPr>
            <p:ph type="body" sz="quarter" idx="31" hasCustomPrompt="1"/>
          </p:nvPr>
        </p:nvSpPr>
        <p:spPr>
          <a:xfrm>
            <a:off x="8312192" y="4507512"/>
            <a:ext cx="1440000" cy="708724"/>
          </a:xfrm>
          <a:prstGeom prst="rect">
            <a:avLst/>
          </a:prstGeom>
        </p:spPr>
        <p:txBody>
          <a:bodyPr lIns="0" tIns="0" rIns="0" bIns="0">
            <a:noAutofit/>
          </a:bodyPr>
          <a:lstStyle>
            <a:lvl1pPr marL="0" indent="0" algn="ctr" rtl="1">
              <a:lnSpc>
                <a:spcPct val="100000"/>
              </a:lnSpc>
              <a:spcBef>
                <a:spcPts val="0"/>
              </a:spcBef>
              <a:buSzTx/>
              <a:buNone/>
              <a:defRPr sz="1000" spc="-48">
                <a:solidFill>
                  <a:schemeClr val="bg1">
                    <a:lumMod val="10000"/>
                  </a:schemeClr>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a:t>
            </a:r>
            <a:r>
              <a:rPr dirty="0"/>
              <a:t>,</a:t>
            </a:r>
          </a:p>
        </p:txBody>
      </p:sp>
      <p:sp>
        <p:nvSpPr>
          <p:cNvPr id="19" name="عنوان الفقرة">
            <a:extLst>
              <a:ext uri="{FF2B5EF4-FFF2-40B4-BE49-F238E27FC236}">
                <a16:creationId xmlns:a16="http://schemas.microsoft.com/office/drawing/2014/main" id="{A79A2804-1DEF-B1AA-C92E-F411F96BFFF7}"/>
              </a:ext>
            </a:extLst>
          </p:cNvPr>
          <p:cNvSpPr txBox="1">
            <a:spLocks noGrp="1"/>
          </p:cNvSpPr>
          <p:nvPr>
            <p:ph type="body" sz="quarter" idx="32" hasCustomPrompt="1"/>
          </p:nvPr>
        </p:nvSpPr>
        <p:spPr>
          <a:xfrm>
            <a:off x="6342256" y="4078063"/>
            <a:ext cx="1440000" cy="353772"/>
          </a:xfrm>
          <a:prstGeom prst="rect">
            <a:avLst/>
          </a:prstGeom>
        </p:spPr>
        <p:txBody>
          <a:bodyPr lIns="0" tIns="0" rIns="0" bIns="0">
            <a:noAutofit/>
          </a:bodyPr>
          <a:lstStyle>
            <a:lvl1pPr marL="0" indent="0" algn="ctr" rtl="1">
              <a:lnSpc>
                <a:spcPct val="100000"/>
              </a:lnSpc>
              <a:spcBef>
                <a:spcPts val="0"/>
              </a:spcBef>
              <a:buSzTx/>
              <a:buNone/>
              <a:defRPr sz="2000" spc="-119">
                <a:solidFill>
                  <a:schemeClr val="bg1">
                    <a:lumMod val="10000"/>
                  </a:schemeClr>
                </a:solidFill>
                <a:latin typeface="Readex Pro Medium" pitchFamily="2" charset="-78"/>
                <a:ea typeface="+mn-ea"/>
                <a:cs typeface="Readex Pro Medium" pitchFamily="2" charset="-78"/>
                <a:sym typeface="Lama Sans Bold"/>
              </a:defRPr>
            </a:lvl1pPr>
          </a:lstStyle>
          <a:p>
            <a:r>
              <a:rPr dirty="0" err="1"/>
              <a:t>عنوان</a:t>
            </a:r>
            <a:endParaRPr dirty="0"/>
          </a:p>
        </p:txBody>
      </p:sp>
      <p:sp>
        <p:nvSpPr>
          <p:cNvPr id="20"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348B1F3A-50C2-00EA-B299-2BDE6A536754}"/>
              </a:ext>
            </a:extLst>
          </p:cNvPr>
          <p:cNvSpPr txBox="1">
            <a:spLocks noGrp="1"/>
          </p:cNvSpPr>
          <p:nvPr>
            <p:ph type="body" sz="quarter" idx="33" hasCustomPrompt="1"/>
          </p:nvPr>
        </p:nvSpPr>
        <p:spPr>
          <a:xfrm>
            <a:off x="6351074" y="4507512"/>
            <a:ext cx="1440000" cy="708724"/>
          </a:xfrm>
          <a:prstGeom prst="rect">
            <a:avLst/>
          </a:prstGeom>
        </p:spPr>
        <p:txBody>
          <a:bodyPr lIns="0" tIns="0" rIns="0" bIns="0">
            <a:noAutofit/>
          </a:bodyPr>
          <a:lstStyle>
            <a:lvl1pPr marL="0" indent="0" algn="ctr" rtl="1">
              <a:lnSpc>
                <a:spcPct val="100000"/>
              </a:lnSpc>
              <a:spcBef>
                <a:spcPts val="0"/>
              </a:spcBef>
              <a:buSzTx/>
              <a:buNone/>
              <a:defRPr sz="1000" spc="-48">
                <a:solidFill>
                  <a:schemeClr val="bg1">
                    <a:lumMod val="10000"/>
                  </a:schemeClr>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a:t>
            </a:r>
            <a:r>
              <a:rPr dirty="0"/>
              <a:t>,</a:t>
            </a:r>
          </a:p>
        </p:txBody>
      </p:sp>
      <p:sp>
        <p:nvSpPr>
          <p:cNvPr id="21" name="عنوان الفقرة">
            <a:extLst>
              <a:ext uri="{FF2B5EF4-FFF2-40B4-BE49-F238E27FC236}">
                <a16:creationId xmlns:a16="http://schemas.microsoft.com/office/drawing/2014/main" id="{D604AA43-7738-CF1F-95F9-0B3432C14539}"/>
              </a:ext>
            </a:extLst>
          </p:cNvPr>
          <p:cNvSpPr txBox="1">
            <a:spLocks noGrp="1"/>
          </p:cNvSpPr>
          <p:nvPr>
            <p:ph type="body" sz="quarter" idx="34" hasCustomPrompt="1"/>
          </p:nvPr>
        </p:nvSpPr>
        <p:spPr>
          <a:xfrm>
            <a:off x="4378833" y="4078063"/>
            <a:ext cx="1440000" cy="353772"/>
          </a:xfrm>
          <a:prstGeom prst="rect">
            <a:avLst/>
          </a:prstGeom>
        </p:spPr>
        <p:txBody>
          <a:bodyPr lIns="0" tIns="0" rIns="0" bIns="0">
            <a:noAutofit/>
          </a:bodyPr>
          <a:lstStyle>
            <a:lvl1pPr marL="0" indent="0" algn="ctr" rtl="1">
              <a:lnSpc>
                <a:spcPct val="100000"/>
              </a:lnSpc>
              <a:spcBef>
                <a:spcPts val="0"/>
              </a:spcBef>
              <a:buSzTx/>
              <a:buNone/>
              <a:defRPr sz="2000" spc="-119">
                <a:solidFill>
                  <a:schemeClr val="bg1">
                    <a:lumMod val="10000"/>
                  </a:schemeClr>
                </a:solidFill>
                <a:latin typeface="Readex Pro Medium" pitchFamily="2" charset="-78"/>
                <a:ea typeface="+mn-ea"/>
                <a:cs typeface="Readex Pro Medium" pitchFamily="2" charset="-78"/>
                <a:sym typeface="Lama Sans Bold"/>
              </a:defRPr>
            </a:lvl1pPr>
          </a:lstStyle>
          <a:p>
            <a:r>
              <a:rPr dirty="0" err="1"/>
              <a:t>عنوان</a:t>
            </a:r>
            <a:endParaRPr dirty="0"/>
          </a:p>
        </p:txBody>
      </p:sp>
      <p:sp>
        <p:nvSpPr>
          <p:cNvPr id="22"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7E68FA7E-D3D3-A5DF-A462-B485AA2463BD}"/>
              </a:ext>
            </a:extLst>
          </p:cNvPr>
          <p:cNvSpPr txBox="1">
            <a:spLocks noGrp="1"/>
          </p:cNvSpPr>
          <p:nvPr>
            <p:ph type="body" sz="quarter" idx="35" hasCustomPrompt="1"/>
          </p:nvPr>
        </p:nvSpPr>
        <p:spPr>
          <a:xfrm>
            <a:off x="4383242" y="4507512"/>
            <a:ext cx="1440000" cy="708724"/>
          </a:xfrm>
          <a:prstGeom prst="rect">
            <a:avLst/>
          </a:prstGeom>
        </p:spPr>
        <p:txBody>
          <a:bodyPr lIns="0" tIns="0" rIns="0" bIns="0">
            <a:noAutofit/>
          </a:bodyPr>
          <a:lstStyle>
            <a:lvl1pPr marL="0" indent="0" algn="ctr" rtl="1">
              <a:lnSpc>
                <a:spcPct val="100000"/>
              </a:lnSpc>
              <a:spcBef>
                <a:spcPts val="0"/>
              </a:spcBef>
              <a:buSzTx/>
              <a:buNone/>
              <a:defRPr sz="1000" spc="-48">
                <a:solidFill>
                  <a:schemeClr val="bg1">
                    <a:lumMod val="10000"/>
                  </a:schemeClr>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a:t>
            </a:r>
            <a:r>
              <a:rPr dirty="0"/>
              <a:t>,</a:t>
            </a:r>
          </a:p>
        </p:txBody>
      </p:sp>
      <p:sp>
        <p:nvSpPr>
          <p:cNvPr id="23" name="عنوان الفقرة">
            <a:extLst>
              <a:ext uri="{FF2B5EF4-FFF2-40B4-BE49-F238E27FC236}">
                <a16:creationId xmlns:a16="http://schemas.microsoft.com/office/drawing/2014/main" id="{AA95CE2B-2373-04AF-3AA8-AC457719F29A}"/>
              </a:ext>
            </a:extLst>
          </p:cNvPr>
          <p:cNvSpPr txBox="1">
            <a:spLocks noGrp="1"/>
          </p:cNvSpPr>
          <p:nvPr>
            <p:ph type="body" sz="quarter" idx="36" hasCustomPrompt="1"/>
          </p:nvPr>
        </p:nvSpPr>
        <p:spPr>
          <a:xfrm>
            <a:off x="2260069" y="4078063"/>
            <a:ext cx="1440000" cy="353772"/>
          </a:xfrm>
          <a:prstGeom prst="rect">
            <a:avLst/>
          </a:prstGeom>
        </p:spPr>
        <p:txBody>
          <a:bodyPr lIns="0" tIns="0" rIns="0" bIns="0">
            <a:noAutofit/>
          </a:bodyPr>
          <a:lstStyle>
            <a:lvl1pPr marL="0" indent="0" algn="ctr" rtl="1">
              <a:lnSpc>
                <a:spcPct val="100000"/>
              </a:lnSpc>
              <a:spcBef>
                <a:spcPts val="0"/>
              </a:spcBef>
              <a:buSzTx/>
              <a:buNone/>
              <a:defRPr sz="2000" spc="-119">
                <a:solidFill>
                  <a:schemeClr val="bg1">
                    <a:lumMod val="10000"/>
                  </a:schemeClr>
                </a:solidFill>
                <a:latin typeface="Readex Pro Medium" pitchFamily="2" charset="-78"/>
                <a:ea typeface="+mn-ea"/>
                <a:cs typeface="Readex Pro Medium" pitchFamily="2" charset="-78"/>
                <a:sym typeface="Lama Sans Bold"/>
              </a:defRPr>
            </a:lvl1pPr>
          </a:lstStyle>
          <a:p>
            <a:r>
              <a:rPr dirty="0" err="1"/>
              <a:t>عنوان</a:t>
            </a:r>
            <a:endParaRPr dirty="0"/>
          </a:p>
        </p:txBody>
      </p:sp>
      <p:sp>
        <p:nvSpPr>
          <p:cNvPr id="24"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951C0B88-6799-66E0-AB38-52B005AA9B9B}"/>
              </a:ext>
            </a:extLst>
          </p:cNvPr>
          <p:cNvSpPr txBox="1">
            <a:spLocks noGrp="1"/>
          </p:cNvSpPr>
          <p:nvPr>
            <p:ph type="body" sz="quarter" idx="37" hasCustomPrompt="1"/>
          </p:nvPr>
        </p:nvSpPr>
        <p:spPr>
          <a:xfrm>
            <a:off x="2260069" y="4507512"/>
            <a:ext cx="1440000" cy="708724"/>
          </a:xfrm>
          <a:prstGeom prst="rect">
            <a:avLst/>
          </a:prstGeom>
        </p:spPr>
        <p:txBody>
          <a:bodyPr lIns="0" tIns="0" rIns="0" bIns="0">
            <a:noAutofit/>
          </a:bodyPr>
          <a:lstStyle>
            <a:lvl1pPr marL="0" indent="0" algn="ctr" rtl="1">
              <a:lnSpc>
                <a:spcPct val="100000"/>
              </a:lnSpc>
              <a:spcBef>
                <a:spcPts val="0"/>
              </a:spcBef>
              <a:buSzTx/>
              <a:buNone/>
              <a:defRPr sz="1000" spc="-48">
                <a:solidFill>
                  <a:schemeClr val="bg1">
                    <a:lumMod val="10000"/>
                  </a:schemeClr>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a:t>
            </a:r>
            <a:r>
              <a:rPr dirty="0"/>
              <a:t>,</a:t>
            </a:r>
          </a:p>
        </p:txBody>
      </p:sp>
      <p:sp>
        <p:nvSpPr>
          <p:cNvPr id="3" name="March 2024">
            <a:extLst>
              <a:ext uri="{FF2B5EF4-FFF2-40B4-BE49-F238E27FC236}">
                <a16:creationId xmlns:a16="http://schemas.microsoft.com/office/drawing/2014/main" id="{BDAF4364-5A5E-8201-CC5A-818521C6A2FA}"/>
              </a:ext>
            </a:extLst>
          </p:cNvPr>
          <p:cNvSpPr txBox="1">
            <a:spLocks/>
          </p:cNvSpPr>
          <p:nvPr userDrawn="1"/>
        </p:nvSpPr>
        <p:spPr>
          <a:xfrm>
            <a:off x="10235367" y="6502035"/>
            <a:ext cx="1454986" cy="2055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Autofit/>
          </a:bodyPr>
          <a:lstStyle>
            <a:lvl1pPr marL="0" marR="0" indent="0" algn="r" defTabSz="1219169" rtl="1" latinLnBrk="0">
              <a:lnSpc>
                <a:spcPct val="100000"/>
              </a:lnSpc>
              <a:spcBef>
                <a:spcPts val="0"/>
              </a:spcBef>
              <a:spcAft>
                <a:spcPts val="0"/>
              </a:spcAft>
              <a:buClrTx/>
              <a:buSzTx/>
              <a:buFontTx/>
              <a:buNone/>
              <a:tabLst/>
              <a:defRPr sz="900" b="0" i="0" u="none" strike="noStrike" cap="none" spc="-18" baseline="0">
                <a:solidFill>
                  <a:srgbClr val="000000"/>
                </a:solidFill>
                <a:uFillTx/>
                <a:latin typeface="Lama Sans Regular"/>
                <a:ea typeface="Lama Sans Regular"/>
                <a:cs typeface="Lama Sans Regular"/>
                <a:sym typeface="Lama Sans Regular"/>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9pPr>
          </a:lstStyle>
          <a:p>
            <a:pPr marL="0" marR="0" lvl="0" indent="0" algn="r" defTabSz="1219169" rtl="1" eaLnBrk="1" fontAlgn="auto" latinLnBrk="0" hangingPunct="1">
              <a:lnSpc>
                <a:spcPct val="100000"/>
              </a:lnSpc>
              <a:spcBef>
                <a:spcPts val="0"/>
              </a:spcBef>
              <a:spcAft>
                <a:spcPts val="0"/>
              </a:spcAft>
              <a:buClrTx/>
              <a:buSzTx/>
              <a:buFontTx/>
              <a:buNone/>
              <a:tabLst/>
              <a:defRPr/>
            </a:pPr>
            <a:r>
              <a:rPr kumimoji="0" lang="ar-SA" sz="900" b="0" i="0" u="none" strike="noStrike" kern="0" cap="none" spc="-18" normalizeH="0" baseline="0" noProof="0" dirty="0">
                <a:ln>
                  <a:noFill/>
                </a:ln>
                <a:solidFill>
                  <a:srgbClr val="000000"/>
                </a:solidFill>
                <a:effectLst/>
                <a:uLnTx/>
                <a:uFillTx/>
                <a:latin typeface="Readex Pro Light" pitchFamily="2" charset="-78"/>
                <a:cs typeface="Readex Pro Light" pitchFamily="2" charset="-78"/>
                <a:sym typeface="Lama Sans Regular"/>
              </a:rPr>
              <a:t>2025</a:t>
            </a:r>
            <a:endParaRPr kumimoji="0" lang="en-GB" sz="900" b="0" i="0" u="none" strike="noStrike" kern="0" cap="none" spc="-18" normalizeH="0" baseline="0" noProof="0" dirty="0">
              <a:ln>
                <a:noFill/>
              </a:ln>
              <a:solidFill>
                <a:srgbClr val="000000"/>
              </a:solidFill>
              <a:effectLst/>
              <a:uLnTx/>
              <a:uFillTx/>
              <a:latin typeface="Lama Sans Regular"/>
              <a:cs typeface="Lama Sans Regular"/>
              <a:sym typeface="Lama Sans Regular"/>
            </a:endParaRPr>
          </a:p>
        </p:txBody>
      </p:sp>
      <p:sp>
        <p:nvSpPr>
          <p:cNvPr id="26" name="Text Placeholder 6">
            <a:extLst>
              <a:ext uri="{FF2B5EF4-FFF2-40B4-BE49-F238E27FC236}">
                <a16:creationId xmlns:a16="http://schemas.microsoft.com/office/drawing/2014/main" id="{5FC1F552-1D43-74E2-6FE0-394EBF0649D2}"/>
              </a:ext>
            </a:extLst>
          </p:cNvPr>
          <p:cNvSpPr>
            <a:spLocks noGrp="1"/>
          </p:cNvSpPr>
          <p:nvPr>
            <p:ph type="body" sz="quarter" idx="10" hasCustomPrompt="1"/>
          </p:nvPr>
        </p:nvSpPr>
        <p:spPr>
          <a:xfrm>
            <a:off x="388714" y="317117"/>
            <a:ext cx="3821336" cy="273434"/>
          </a:xfrm>
        </p:spPr>
        <p:txBody>
          <a:bodyPr>
            <a:noAutofit/>
          </a:bodyPr>
          <a:lstStyle>
            <a:lvl1pPr marL="0" indent="0">
              <a:buNone/>
              <a:defRPr sz="900">
                <a:solidFill>
                  <a:srgbClr val="000000"/>
                </a:solidFill>
              </a:defRPr>
            </a:lvl1pPr>
          </a:lstStyle>
          <a:p>
            <a:pPr lvl="0"/>
            <a:r>
              <a:rPr lang="ar-SA" dirty="0"/>
              <a:t>عنوان العرض التقديمي</a:t>
            </a:r>
          </a:p>
        </p:txBody>
      </p:sp>
      <p:pic>
        <p:nvPicPr>
          <p:cNvPr id="2" name="Graphic 1">
            <a:extLst>
              <a:ext uri="{FF2B5EF4-FFF2-40B4-BE49-F238E27FC236}">
                <a16:creationId xmlns:a16="http://schemas.microsoft.com/office/drawing/2014/main" id="{573717F0-8B07-D2F2-5EBA-2B0D51E62C5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35367" y="352060"/>
            <a:ext cx="1380744" cy="467855"/>
          </a:xfrm>
          <a:prstGeom prst="rect">
            <a:avLst/>
          </a:prstGeom>
        </p:spPr>
      </p:pic>
    </p:spTree>
    <p:extLst>
      <p:ext uri="{BB962C8B-B14F-4D97-AF65-F5344CB8AC3E}">
        <p14:creationId xmlns:p14="http://schemas.microsoft.com/office/powerpoint/2010/main" val="154561868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9_Title and Content">
    <p:spTree>
      <p:nvGrpSpPr>
        <p:cNvPr id="1" name=""/>
        <p:cNvGrpSpPr/>
        <p:nvPr/>
      </p:nvGrpSpPr>
      <p:grpSpPr>
        <a:xfrm>
          <a:off x="0" y="0"/>
          <a:ext cx="0" cy="0"/>
          <a:chOff x="0" y="0"/>
          <a:chExt cx="0" cy="0"/>
        </a:xfrm>
      </p:grpSpPr>
      <p:sp>
        <p:nvSpPr>
          <p:cNvPr id="54" name="Slide Number">
            <a:extLst>
              <a:ext uri="{FF2B5EF4-FFF2-40B4-BE49-F238E27FC236}">
                <a16:creationId xmlns:a16="http://schemas.microsoft.com/office/drawing/2014/main" id="{0FBA0655-D667-5CB9-F627-4130A366DEC7}"/>
              </a:ext>
            </a:extLst>
          </p:cNvPr>
          <p:cNvSpPr txBox="1">
            <a:spLocks/>
          </p:cNvSpPr>
          <p:nvPr userDrawn="1"/>
        </p:nvSpPr>
        <p:spPr>
          <a:xfrm>
            <a:off x="472072" y="6405453"/>
            <a:ext cx="218008" cy="2410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b">
            <a:spAutoFit/>
          </a:bodyPr>
          <a:lstStyle>
            <a:defPPr>
              <a:defRPr lang="en-SA"/>
            </a:defPPr>
            <a:lvl1pPr marL="0" algn="l" defTabSz="292100" rtl="0" eaLnBrk="1" latinLnBrk="0" hangingPunct="1">
              <a:defRPr sz="900" kern="1200">
                <a:solidFill>
                  <a:srgbClr val="00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hangingPunct="0"/>
            <a:fld id="{86CB4B4D-7CA3-9044-876B-883B54F8677D}" type="slidenum">
              <a:rPr lang="en-GB" kern="0" smtClean="0">
                <a:latin typeface="Lama Sans Regular"/>
                <a:cs typeface="Lama Sans Regular"/>
                <a:sym typeface="Lama Sans Regular"/>
              </a:rPr>
              <a:pPr algn="ctr" hangingPunct="0"/>
              <a:t>‹#›</a:t>
            </a:fld>
            <a:endParaRPr lang="en-GB" kern="0">
              <a:latin typeface="Lama Sans Regular"/>
              <a:cs typeface="Lama Sans Regular"/>
              <a:sym typeface="Lama Sans Regular"/>
            </a:endParaRPr>
          </a:p>
        </p:txBody>
      </p:sp>
      <p:sp>
        <p:nvSpPr>
          <p:cNvPr id="68" name="Line">
            <a:extLst>
              <a:ext uri="{FF2B5EF4-FFF2-40B4-BE49-F238E27FC236}">
                <a16:creationId xmlns:a16="http://schemas.microsoft.com/office/drawing/2014/main" id="{A8E3C537-A946-4B41-148D-D4C662A4B6E0}"/>
              </a:ext>
            </a:extLst>
          </p:cNvPr>
          <p:cNvSpPr/>
          <p:nvPr userDrawn="1"/>
        </p:nvSpPr>
        <p:spPr>
          <a:xfrm>
            <a:off x="495300" y="6369050"/>
            <a:ext cx="11201401" cy="0"/>
          </a:xfrm>
          <a:prstGeom prst="line">
            <a:avLst/>
          </a:prstGeom>
          <a:ln w="9525">
            <a:solidFill>
              <a:srgbClr val="000000"/>
            </a:solidFill>
            <a:miter lim="400000"/>
          </a:ln>
        </p:spPr>
        <p:txBody>
          <a:bodyPr lIns="25400" tIns="25400" rIns="25400" bIns="25400" anchor="ctr"/>
          <a:lstStyle/>
          <a:p>
            <a:endParaRPr sz="900">
              <a:solidFill>
                <a:srgbClr val="5E5E5E"/>
              </a:solidFill>
              <a:latin typeface="Lama Sans Bold"/>
              <a:cs typeface="Lama Sans Bold"/>
            </a:endParaRPr>
          </a:p>
        </p:txBody>
      </p:sp>
      <p:sp>
        <p:nvSpPr>
          <p:cNvPr id="3" name="March 2024">
            <a:extLst>
              <a:ext uri="{FF2B5EF4-FFF2-40B4-BE49-F238E27FC236}">
                <a16:creationId xmlns:a16="http://schemas.microsoft.com/office/drawing/2014/main" id="{BDAF4364-5A5E-8201-CC5A-818521C6A2FA}"/>
              </a:ext>
            </a:extLst>
          </p:cNvPr>
          <p:cNvSpPr txBox="1">
            <a:spLocks/>
          </p:cNvSpPr>
          <p:nvPr userDrawn="1"/>
        </p:nvSpPr>
        <p:spPr>
          <a:xfrm>
            <a:off x="10235367" y="6502035"/>
            <a:ext cx="1454986" cy="20557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oAutofit/>
          </a:bodyPr>
          <a:lstStyle>
            <a:lvl1pPr marL="0" marR="0" indent="0" algn="r" defTabSz="1219169" rtl="1" latinLnBrk="0">
              <a:lnSpc>
                <a:spcPct val="100000"/>
              </a:lnSpc>
              <a:spcBef>
                <a:spcPts val="0"/>
              </a:spcBef>
              <a:spcAft>
                <a:spcPts val="0"/>
              </a:spcAft>
              <a:buClrTx/>
              <a:buSzTx/>
              <a:buFontTx/>
              <a:buNone/>
              <a:tabLst/>
              <a:defRPr sz="900" b="0" i="0" u="none" strike="noStrike" cap="none" spc="-18" baseline="0">
                <a:solidFill>
                  <a:srgbClr val="000000"/>
                </a:solidFill>
                <a:uFillTx/>
                <a:latin typeface="Lama Sans Regular"/>
                <a:ea typeface="Lama Sans Regular"/>
                <a:cs typeface="Lama Sans Regular"/>
                <a:sym typeface="Lama Sans Regular"/>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9pPr>
          </a:lstStyle>
          <a:p>
            <a:pPr marL="0" marR="0" lvl="0" indent="0" algn="r" defTabSz="1219169" rtl="1" eaLnBrk="1" fontAlgn="auto" latinLnBrk="0" hangingPunct="1">
              <a:lnSpc>
                <a:spcPct val="100000"/>
              </a:lnSpc>
              <a:spcBef>
                <a:spcPts val="0"/>
              </a:spcBef>
              <a:spcAft>
                <a:spcPts val="0"/>
              </a:spcAft>
              <a:buClrTx/>
              <a:buSzTx/>
              <a:buFontTx/>
              <a:buNone/>
              <a:tabLst/>
              <a:defRPr/>
            </a:pPr>
            <a:r>
              <a:rPr kumimoji="0" lang="ar-SA" sz="900" b="0" i="0" u="none" strike="noStrike" kern="0" cap="none" spc="-18" normalizeH="0" baseline="0" noProof="0" dirty="0">
                <a:ln>
                  <a:noFill/>
                </a:ln>
                <a:solidFill>
                  <a:srgbClr val="000000"/>
                </a:solidFill>
                <a:effectLst/>
                <a:uLnTx/>
                <a:uFillTx/>
                <a:latin typeface="Readex Pro Light" pitchFamily="2" charset="-78"/>
                <a:cs typeface="Readex Pro Light" pitchFamily="2" charset="-78"/>
                <a:sym typeface="Lama Sans Regular"/>
              </a:rPr>
              <a:t>2025</a:t>
            </a:r>
            <a:endParaRPr kumimoji="0" lang="en-GB" sz="900" b="0" i="0" u="none" strike="noStrike" kern="0" cap="none" spc="-18" normalizeH="0" baseline="0" noProof="0" dirty="0">
              <a:ln>
                <a:noFill/>
              </a:ln>
              <a:solidFill>
                <a:srgbClr val="000000"/>
              </a:solidFill>
              <a:effectLst/>
              <a:uLnTx/>
              <a:uFillTx/>
              <a:latin typeface="Lama Sans Regular"/>
              <a:cs typeface="Lama Sans Regular"/>
              <a:sym typeface="Lama Sans Regular"/>
            </a:endParaRPr>
          </a:p>
        </p:txBody>
      </p:sp>
      <p:sp>
        <p:nvSpPr>
          <p:cNvPr id="26" name="Text Placeholder 6">
            <a:extLst>
              <a:ext uri="{FF2B5EF4-FFF2-40B4-BE49-F238E27FC236}">
                <a16:creationId xmlns:a16="http://schemas.microsoft.com/office/drawing/2014/main" id="{5FC1F552-1D43-74E2-6FE0-394EBF0649D2}"/>
              </a:ext>
            </a:extLst>
          </p:cNvPr>
          <p:cNvSpPr>
            <a:spLocks noGrp="1"/>
          </p:cNvSpPr>
          <p:nvPr>
            <p:ph type="body" sz="quarter" idx="10" hasCustomPrompt="1"/>
          </p:nvPr>
        </p:nvSpPr>
        <p:spPr>
          <a:xfrm>
            <a:off x="388714" y="317117"/>
            <a:ext cx="3821336" cy="273434"/>
          </a:xfrm>
        </p:spPr>
        <p:txBody>
          <a:bodyPr>
            <a:noAutofit/>
          </a:bodyPr>
          <a:lstStyle>
            <a:lvl1pPr marL="0" indent="0">
              <a:buNone/>
              <a:defRPr sz="900">
                <a:solidFill>
                  <a:srgbClr val="000000"/>
                </a:solidFill>
              </a:defRPr>
            </a:lvl1pPr>
          </a:lstStyle>
          <a:p>
            <a:pPr lvl="0"/>
            <a:r>
              <a:rPr lang="ar-SA" dirty="0"/>
              <a:t>عنوان العرض التقديمي</a:t>
            </a:r>
          </a:p>
        </p:txBody>
      </p:sp>
      <p:pic>
        <p:nvPicPr>
          <p:cNvPr id="2" name="Graphic 1">
            <a:extLst>
              <a:ext uri="{FF2B5EF4-FFF2-40B4-BE49-F238E27FC236}">
                <a16:creationId xmlns:a16="http://schemas.microsoft.com/office/drawing/2014/main" id="{573717F0-8B07-D2F2-5EBA-2B0D51E62C5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35367" y="352060"/>
            <a:ext cx="1380744" cy="467855"/>
          </a:xfrm>
          <a:prstGeom prst="rect">
            <a:avLst/>
          </a:prstGeom>
        </p:spPr>
      </p:pic>
      <p:sp>
        <p:nvSpPr>
          <p:cNvPr id="25" name="Text Placeholder 60">
            <a:extLst>
              <a:ext uri="{FF2B5EF4-FFF2-40B4-BE49-F238E27FC236}">
                <a16:creationId xmlns:a16="http://schemas.microsoft.com/office/drawing/2014/main" id="{FF4586DD-60E7-40F1-801E-4591A061539F}"/>
              </a:ext>
            </a:extLst>
          </p:cNvPr>
          <p:cNvSpPr>
            <a:spLocks noGrp="1"/>
          </p:cNvSpPr>
          <p:nvPr>
            <p:ph type="body" sz="quarter" idx="13"/>
          </p:nvPr>
        </p:nvSpPr>
        <p:spPr>
          <a:xfrm>
            <a:off x="1881720" y="1078460"/>
            <a:ext cx="9808633" cy="560387"/>
          </a:xfrm>
        </p:spPr>
        <p:txBody>
          <a:bodyPr/>
          <a:lstStyle/>
          <a:p>
            <a:pPr marL="228600" indent="-228600" algn="r" defTabSz="914400" rtl="1" eaLnBrk="1" latinLnBrk="0" hangingPunct="1">
              <a:lnSpc>
                <a:spcPct val="90000"/>
              </a:lnSpc>
              <a:spcBef>
                <a:spcPts val="1000"/>
              </a:spcBef>
              <a:buFont typeface="Arial" panose="020B0604020202020204" pitchFamily="34" charset="0"/>
              <a:buChar char="•"/>
            </a:pPr>
            <a:endParaRPr lang="en-US" dirty="0"/>
          </a:p>
        </p:txBody>
      </p:sp>
      <p:sp>
        <p:nvSpPr>
          <p:cNvPr id="27" name="Rectangle 26">
            <a:extLst>
              <a:ext uri="{FF2B5EF4-FFF2-40B4-BE49-F238E27FC236}">
                <a16:creationId xmlns:a16="http://schemas.microsoft.com/office/drawing/2014/main" id="{4F22E857-0E08-90E4-183C-D4987DE217D5}"/>
              </a:ext>
            </a:extLst>
          </p:cNvPr>
          <p:cNvSpPr/>
          <p:nvPr userDrawn="1"/>
        </p:nvSpPr>
        <p:spPr>
          <a:xfrm>
            <a:off x="508000" y="2580019"/>
            <a:ext cx="2569029" cy="362857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28" name="Oval 27">
            <a:extLst>
              <a:ext uri="{FF2B5EF4-FFF2-40B4-BE49-F238E27FC236}">
                <a16:creationId xmlns:a16="http://schemas.microsoft.com/office/drawing/2014/main" id="{930EE5F0-99E9-4ABA-404F-C6E34F6E1A47}"/>
              </a:ext>
            </a:extLst>
          </p:cNvPr>
          <p:cNvSpPr/>
          <p:nvPr userDrawn="1"/>
        </p:nvSpPr>
        <p:spPr>
          <a:xfrm>
            <a:off x="1219200" y="2006704"/>
            <a:ext cx="1146627" cy="114662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29" name="Rectangle 28">
            <a:extLst>
              <a:ext uri="{FF2B5EF4-FFF2-40B4-BE49-F238E27FC236}">
                <a16:creationId xmlns:a16="http://schemas.microsoft.com/office/drawing/2014/main" id="{4FEA54C2-C4A8-1132-257A-A631F01C3B2F}"/>
              </a:ext>
            </a:extLst>
          </p:cNvPr>
          <p:cNvSpPr/>
          <p:nvPr userDrawn="1"/>
        </p:nvSpPr>
        <p:spPr>
          <a:xfrm>
            <a:off x="9096790" y="2580019"/>
            <a:ext cx="2569029" cy="36285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0" name="Oval 29">
            <a:extLst>
              <a:ext uri="{FF2B5EF4-FFF2-40B4-BE49-F238E27FC236}">
                <a16:creationId xmlns:a16="http://schemas.microsoft.com/office/drawing/2014/main" id="{D2436095-8C4E-B347-F875-7291614E65BD}"/>
              </a:ext>
            </a:extLst>
          </p:cNvPr>
          <p:cNvSpPr/>
          <p:nvPr userDrawn="1"/>
        </p:nvSpPr>
        <p:spPr>
          <a:xfrm>
            <a:off x="9807989" y="2006704"/>
            <a:ext cx="1146627" cy="11466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1" name="Rectangle 30">
            <a:extLst>
              <a:ext uri="{FF2B5EF4-FFF2-40B4-BE49-F238E27FC236}">
                <a16:creationId xmlns:a16="http://schemas.microsoft.com/office/drawing/2014/main" id="{11CA9005-DCA3-A41D-D1D7-FC8FF0D5AD8F}"/>
              </a:ext>
            </a:extLst>
          </p:cNvPr>
          <p:cNvSpPr/>
          <p:nvPr userDrawn="1"/>
        </p:nvSpPr>
        <p:spPr>
          <a:xfrm>
            <a:off x="6233859" y="2580019"/>
            <a:ext cx="2569029" cy="362857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2" name="Oval 31">
            <a:extLst>
              <a:ext uri="{FF2B5EF4-FFF2-40B4-BE49-F238E27FC236}">
                <a16:creationId xmlns:a16="http://schemas.microsoft.com/office/drawing/2014/main" id="{5B365190-19BB-42E5-9EB5-5240CE51E2FD}"/>
              </a:ext>
            </a:extLst>
          </p:cNvPr>
          <p:cNvSpPr/>
          <p:nvPr userDrawn="1"/>
        </p:nvSpPr>
        <p:spPr>
          <a:xfrm>
            <a:off x="6945059" y="2006704"/>
            <a:ext cx="1146627" cy="114662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3" name="Rectangle 32">
            <a:extLst>
              <a:ext uri="{FF2B5EF4-FFF2-40B4-BE49-F238E27FC236}">
                <a16:creationId xmlns:a16="http://schemas.microsoft.com/office/drawing/2014/main" id="{635D0DF3-A91A-8AEE-FF16-CFD5572098E1}"/>
              </a:ext>
            </a:extLst>
          </p:cNvPr>
          <p:cNvSpPr/>
          <p:nvPr userDrawn="1"/>
        </p:nvSpPr>
        <p:spPr>
          <a:xfrm>
            <a:off x="3370930" y="2580019"/>
            <a:ext cx="2569029" cy="362857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4" name="Oval 33">
            <a:extLst>
              <a:ext uri="{FF2B5EF4-FFF2-40B4-BE49-F238E27FC236}">
                <a16:creationId xmlns:a16="http://schemas.microsoft.com/office/drawing/2014/main" id="{F86D69D9-FE6A-EABB-02F4-D113D511430B}"/>
              </a:ext>
            </a:extLst>
          </p:cNvPr>
          <p:cNvSpPr/>
          <p:nvPr userDrawn="1"/>
        </p:nvSpPr>
        <p:spPr>
          <a:xfrm>
            <a:off x="4082129" y="2001374"/>
            <a:ext cx="1146627" cy="114662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5" name="Oval 34">
            <a:extLst>
              <a:ext uri="{FF2B5EF4-FFF2-40B4-BE49-F238E27FC236}">
                <a16:creationId xmlns:a16="http://schemas.microsoft.com/office/drawing/2014/main" id="{51006578-06D8-6984-289F-A657AB799C52}"/>
              </a:ext>
            </a:extLst>
          </p:cNvPr>
          <p:cNvSpPr/>
          <p:nvPr userDrawn="1"/>
        </p:nvSpPr>
        <p:spPr>
          <a:xfrm>
            <a:off x="4158776" y="2088957"/>
            <a:ext cx="993331" cy="99332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dirty="0"/>
          </a:p>
        </p:txBody>
      </p:sp>
      <p:sp>
        <p:nvSpPr>
          <p:cNvPr id="36" name="TextBox 35">
            <a:extLst>
              <a:ext uri="{FF2B5EF4-FFF2-40B4-BE49-F238E27FC236}">
                <a16:creationId xmlns:a16="http://schemas.microsoft.com/office/drawing/2014/main" id="{93AD93E9-54DD-1E43-D393-1890232FB785}"/>
              </a:ext>
            </a:extLst>
          </p:cNvPr>
          <p:cNvSpPr txBox="1"/>
          <p:nvPr userDrawn="1"/>
        </p:nvSpPr>
        <p:spPr>
          <a:xfrm>
            <a:off x="1369162" y="3468585"/>
            <a:ext cx="846706" cy="363176"/>
          </a:xfrm>
          <a:prstGeom prst="rect">
            <a:avLst/>
          </a:prstGeom>
          <a:noFill/>
        </p:spPr>
        <p:txBody>
          <a:bodyPr wrap="none" rtlCol="0" anchor="ctr">
            <a:spAutoFit/>
          </a:bodyPr>
          <a:lstStyle/>
          <a:p>
            <a:pPr algn="ctr">
              <a:lnSpc>
                <a:spcPct val="120000"/>
              </a:lnSpc>
            </a:pPr>
            <a:r>
              <a:rPr lang="ar-SA" sz="1600" b="1" dirty="0">
                <a:solidFill>
                  <a:schemeClr val="bg1"/>
                </a:solidFill>
                <a:latin typeface="Readex Pro" pitchFamily="2" charset="-78"/>
                <a:cs typeface="Readex Pro" pitchFamily="2" charset="-78"/>
              </a:rPr>
              <a:t>العنوان</a:t>
            </a:r>
            <a:endParaRPr lang="en-US" sz="1600" b="1" dirty="0">
              <a:solidFill>
                <a:schemeClr val="bg1"/>
              </a:solidFill>
              <a:latin typeface="Readex Pro" pitchFamily="2" charset="-78"/>
              <a:cs typeface="Readex Pro" pitchFamily="2" charset="-78"/>
            </a:endParaRPr>
          </a:p>
        </p:txBody>
      </p:sp>
      <p:sp>
        <p:nvSpPr>
          <p:cNvPr id="37" name="Chevron 36">
            <a:extLst>
              <a:ext uri="{FF2B5EF4-FFF2-40B4-BE49-F238E27FC236}">
                <a16:creationId xmlns:a16="http://schemas.microsoft.com/office/drawing/2014/main" id="{432E555D-9F2E-10E8-3195-608D89932365}"/>
              </a:ext>
            </a:extLst>
          </p:cNvPr>
          <p:cNvSpPr/>
          <p:nvPr userDrawn="1"/>
        </p:nvSpPr>
        <p:spPr bwMode="auto">
          <a:xfrm rot="5400000">
            <a:off x="1669936" y="4006067"/>
            <a:ext cx="245573" cy="390125"/>
          </a:xfrm>
          <a:prstGeom prst="chevron">
            <a:avLst>
              <a:gd name="adj" fmla="val 64293"/>
            </a:avLst>
          </a:prstGeom>
          <a:solidFill>
            <a:schemeClr val="bg1"/>
          </a:solidFill>
          <a:ln w="9525">
            <a:noFill/>
            <a:round/>
            <a:headEnd/>
            <a:tailEnd/>
          </a:ln>
        </p:spPr>
        <p:txBody>
          <a:bodyPr vert="horz" wrap="square" lIns="121920" tIns="60960" rIns="121920" bIns="60960" numCol="1" rtlCol="0" anchor="t" anchorCtr="0" compatLnSpc="1">
            <a:prstTxWarp prst="textNoShape">
              <a:avLst/>
            </a:prstTxWarp>
          </a:bodyPr>
          <a:lstStyle/>
          <a:p>
            <a:pPr algn="ctr"/>
            <a:endParaRPr lang="en-US" sz="2400" dirty="0"/>
          </a:p>
        </p:txBody>
      </p:sp>
      <p:sp>
        <p:nvSpPr>
          <p:cNvPr id="38" name="TextBox 37">
            <a:extLst>
              <a:ext uri="{FF2B5EF4-FFF2-40B4-BE49-F238E27FC236}">
                <a16:creationId xmlns:a16="http://schemas.microsoft.com/office/drawing/2014/main" id="{9479D010-8540-3E29-D21D-1F5002D147BE}"/>
              </a:ext>
            </a:extLst>
          </p:cNvPr>
          <p:cNvSpPr txBox="1"/>
          <p:nvPr userDrawn="1"/>
        </p:nvSpPr>
        <p:spPr>
          <a:xfrm>
            <a:off x="4232090" y="3468585"/>
            <a:ext cx="846706" cy="363176"/>
          </a:xfrm>
          <a:prstGeom prst="rect">
            <a:avLst/>
          </a:prstGeom>
          <a:noFill/>
        </p:spPr>
        <p:txBody>
          <a:bodyPr wrap="none" rtlCol="0" anchor="ctr">
            <a:spAutoFit/>
          </a:bodyPr>
          <a:lstStyle/>
          <a:p>
            <a:pPr algn="ctr">
              <a:lnSpc>
                <a:spcPct val="120000"/>
              </a:lnSpc>
            </a:pPr>
            <a:r>
              <a:rPr lang="ar-SA" sz="1600" b="1" dirty="0">
                <a:solidFill>
                  <a:schemeClr val="bg1"/>
                </a:solidFill>
                <a:latin typeface="Readex Pro" pitchFamily="2" charset="-78"/>
                <a:cs typeface="Readex Pro" pitchFamily="2" charset="-78"/>
              </a:rPr>
              <a:t>العنوان</a:t>
            </a:r>
            <a:endParaRPr lang="en-US" sz="1600" b="1" dirty="0">
              <a:solidFill>
                <a:schemeClr val="bg1"/>
              </a:solidFill>
              <a:latin typeface="Readex Pro" pitchFamily="2" charset="-78"/>
              <a:cs typeface="Readex Pro" pitchFamily="2" charset="-78"/>
            </a:endParaRPr>
          </a:p>
        </p:txBody>
      </p:sp>
      <p:sp>
        <p:nvSpPr>
          <p:cNvPr id="39" name="Chevron 38">
            <a:extLst>
              <a:ext uri="{FF2B5EF4-FFF2-40B4-BE49-F238E27FC236}">
                <a16:creationId xmlns:a16="http://schemas.microsoft.com/office/drawing/2014/main" id="{E6DA5D4C-147C-A82C-2C14-549A270D1203}"/>
              </a:ext>
            </a:extLst>
          </p:cNvPr>
          <p:cNvSpPr/>
          <p:nvPr userDrawn="1"/>
        </p:nvSpPr>
        <p:spPr bwMode="auto">
          <a:xfrm rot="5400000">
            <a:off x="4532864" y="4006067"/>
            <a:ext cx="245573" cy="390125"/>
          </a:xfrm>
          <a:prstGeom prst="chevron">
            <a:avLst>
              <a:gd name="adj" fmla="val 64293"/>
            </a:avLst>
          </a:prstGeom>
          <a:solidFill>
            <a:schemeClr val="bg1"/>
          </a:solidFill>
          <a:ln w="9525">
            <a:noFill/>
            <a:round/>
            <a:headEnd/>
            <a:tailEnd/>
          </a:ln>
        </p:spPr>
        <p:txBody>
          <a:bodyPr vert="horz" wrap="square" lIns="121920" tIns="60960" rIns="121920" bIns="60960" numCol="1" rtlCol="0" anchor="t" anchorCtr="0" compatLnSpc="1">
            <a:prstTxWarp prst="textNoShape">
              <a:avLst/>
            </a:prstTxWarp>
          </a:bodyPr>
          <a:lstStyle/>
          <a:p>
            <a:pPr algn="ctr"/>
            <a:endParaRPr lang="en-US" sz="2400" dirty="0"/>
          </a:p>
        </p:txBody>
      </p:sp>
      <p:sp>
        <p:nvSpPr>
          <p:cNvPr id="40" name="TextBox 39">
            <a:extLst>
              <a:ext uri="{FF2B5EF4-FFF2-40B4-BE49-F238E27FC236}">
                <a16:creationId xmlns:a16="http://schemas.microsoft.com/office/drawing/2014/main" id="{8CEFF0F1-E1A2-34EC-9661-06A1F64389F9}"/>
              </a:ext>
            </a:extLst>
          </p:cNvPr>
          <p:cNvSpPr txBox="1"/>
          <p:nvPr userDrawn="1"/>
        </p:nvSpPr>
        <p:spPr>
          <a:xfrm>
            <a:off x="7095019" y="3468585"/>
            <a:ext cx="846706" cy="363176"/>
          </a:xfrm>
          <a:prstGeom prst="rect">
            <a:avLst/>
          </a:prstGeom>
          <a:noFill/>
        </p:spPr>
        <p:txBody>
          <a:bodyPr wrap="none" rtlCol="0" anchor="ctr">
            <a:spAutoFit/>
          </a:bodyPr>
          <a:lstStyle/>
          <a:p>
            <a:pPr algn="ctr">
              <a:lnSpc>
                <a:spcPct val="120000"/>
              </a:lnSpc>
            </a:pPr>
            <a:r>
              <a:rPr lang="ar-SA" sz="1600" b="1" dirty="0">
                <a:solidFill>
                  <a:schemeClr val="bg1"/>
                </a:solidFill>
                <a:latin typeface="Readex Pro" pitchFamily="2" charset="-78"/>
                <a:cs typeface="Readex Pro" pitchFamily="2" charset="-78"/>
              </a:rPr>
              <a:t>العنوان</a:t>
            </a:r>
            <a:endParaRPr lang="en-US" sz="1600" b="1" dirty="0">
              <a:solidFill>
                <a:schemeClr val="bg1"/>
              </a:solidFill>
              <a:latin typeface="Readex Pro" pitchFamily="2" charset="-78"/>
              <a:cs typeface="Readex Pro" pitchFamily="2" charset="-78"/>
            </a:endParaRPr>
          </a:p>
        </p:txBody>
      </p:sp>
      <p:sp>
        <p:nvSpPr>
          <p:cNvPr id="41" name="Chevron 40">
            <a:extLst>
              <a:ext uri="{FF2B5EF4-FFF2-40B4-BE49-F238E27FC236}">
                <a16:creationId xmlns:a16="http://schemas.microsoft.com/office/drawing/2014/main" id="{CCFBCD61-530F-3077-3A23-5DDB0D18F2FA}"/>
              </a:ext>
            </a:extLst>
          </p:cNvPr>
          <p:cNvSpPr/>
          <p:nvPr userDrawn="1"/>
        </p:nvSpPr>
        <p:spPr bwMode="auto">
          <a:xfrm rot="5400000">
            <a:off x="7395794" y="4006067"/>
            <a:ext cx="245573" cy="390125"/>
          </a:xfrm>
          <a:prstGeom prst="chevron">
            <a:avLst>
              <a:gd name="adj" fmla="val 64293"/>
            </a:avLst>
          </a:prstGeom>
          <a:solidFill>
            <a:schemeClr val="bg1"/>
          </a:solidFill>
          <a:ln w="9525">
            <a:noFill/>
            <a:round/>
            <a:headEnd/>
            <a:tailEnd/>
          </a:ln>
        </p:spPr>
        <p:txBody>
          <a:bodyPr vert="horz" wrap="square" lIns="121920" tIns="60960" rIns="121920" bIns="60960" numCol="1" rtlCol="0" anchor="t" anchorCtr="0" compatLnSpc="1">
            <a:prstTxWarp prst="textNoShape">
              <a:avLst/>
            </a:prstTxWarp>
          </a:bodyPr>
          <a:lstStyle/>
          <a:p>
            <a:pPr algn="ctr"/>
            <a:endParaRPr lang="en-US" sz="2400" dirty="0"/>
          </a:p>
        </p:txBody>
      </p:sp>
      <p:sp>
        <p:nvSpPr>
          <p:cNvPr id="42" name="TextBox 41">
            <a:extLst>
              <a:ext uri="{FF2B5EF4-FFF2-40B4-BE49-F238E27FC236}">
                <a16:creationId xmlns:a16="http://schemas.microsoft.com/office/drawing/2014/main" id="{FF4EB3F4-FB16-ED89-6F24-B811D5B3726A}"/>
              </a:ext>
            </a:extLst>
          </p:cNvPr>
          <p:cNvSpPr txBox="1"/>
          <p:nvPr userDrawn="1"/>
        </p:nvSpPr>
        <p:spPr>
          <a:xfrm>
            <a:off x="9957949" y="3468585"/>
            <a:ext cx="846706" cy="363176"/>
          </a:xfrm>
          <a:prstGeom prst="rect">
            <a:avLst/>
          </a:prstGeom>
          <a:noFill/>
        </p:spPr>
        <p:txBody>
          <a:bodyPr wrap="none" rtlCol="0" anchor="ctr">
            <a:spAutoFit/>
          </a:bodyPr>
          <a:lstStyle/>
          <a:p>
            <a:pPr algn="ctr">
              <a:lnSpc>
                <a:spcPct val="120000"/>
              </a:lnSpc>
            </a:pPr>
            <a:r>
              <a:rPr lang="ar-SA" sz="1600" b="1" dirty="0">
                <a:solidFill>
                  <a:schemeClr val="bg1"/>
                </a:solidFill>
                <a:latin typeface="Readex Pro" pitchFamily="2" charset="-78"/>
                <a:cs typeface="Readex Pro" pitchFamily="2" charset="-78"/>
              </a:rPr>
              <a:t>العنوان</a:t>
            </a:r>
            <a:endParaRPr lang="en-US" sz="1600" b="1" dirty="0">
              <a:solidFill>
                <a:schemeClr val="bg1"/>
              </a:solidFill>
              <a:latin typeface="Readex Pro" pitchFamily="2" charset="-78"/>
              <a:cs typeface="Readex Pro" pitchFamily="2" charset="-78"/>
            </a:endParaRPr>
          </a:p>
        </p:txBody>
      </p:sp>
      <p:sp>
        <p:nvSpPr>
          <p:cNvPr id="43" name="Chevron 42">
            <a:extLst>
              <a:ext uri="{FF2B5EF4-FFF2-40B4-BE49-F238E27FC236}">
                <a16:creationId xmlns:a16="http://schemas.microsoft.com/office/drawing/2014/main" id="{78DA5668-CC2C-506A-DD2C-6FD581DD0EE9}"/>
              </a:ext>
            </a:extLst>
          </p:cNvPr>
          <p:cNvSpPr/>
          <p:nvPr userDrawn="1"/>
        </p:nvSpPr>
        <p:spPr bwMode="auto">
          <a:xfrm rot="5400000">
            <a:off x="10258724" y="4006067"/>
            <a:ext cx="245573" cy="390125"/>
          </a:xfrm>
          <a:prstGeom prst="chevron">
            <a:avLst>
              <a:gd name="adj" fmla="val 64293"/>
            </a:avLst>
          </a:prstGeom>
          <a:solidFill>
            <a:schemeClr val="bg1"/>
          </a:solidFill>
          <a:ln w="9525">
            <a:noFill/>
            <a:round/>
            <a:headEnd/>
            <a:tailEnd/>
          </a:ln>
        </p:spPr>
        <p:txBody>
          <a:bodyPr vert="horz" wrap="square" lIns="121920" tIns="60960" rIns="121920" bIns="60960" numCol="1" rtlCol="0" anchor="t" anchorCtr="0" compatLnSpc="1">
            <a:prstTxWarp prst="textNoShape">
              <a:avLst/>
            </a:prstTxWarp>
          </a:bodyPr>
          <a:lstStyle/>
          <a:p>
            <a:pPr algn="ctr"/>
            <a:endParaRPr lang="en-US" sz="2400" dirty="0"/>
          </a:p>
        </p:txBody>
      </p:sp>
      <p:sp>
        <p:nvSpPr>
          <p:cNvPr id="44" name="Oval 43">
            <a:extLst>
              <a:ext uri="{FF2B5EF4-FFF2-40B4-BE49-F238E27FC236}">
                <a16:creationId xmlns:a16="http://schemas.microsoft.com/office/drawing/2014/main" id="{55CA9A21-7507-86AA-75AF-45763422CDDB}"/>
              </a:ext>
            </a:extLst>
          </p:cNvPr>
          <p:cNvSpPr/>
          <p:nvPr userDrawn="1"/>
        </p:nvSpPr>
        <p:spPr>
          <a:xfrm>
            <a:off x="1296057" y="2083356"/>
            <a:ext cx="993331" cy="99332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BC7A4A77-5DF0-B668-5A8B-EB562964E198}"/>
              </a:ext>
            </a:extLst>
          </p:cNvPr>
          <p:cNvSpPr/>
          <p:nvPr userDrawn="1"/>
        </p:nvSpPr>
        <p:spPr>
          <a:xfrm>
            <a:off x="9884847" y="2083356"/>
            <a:ext cx="993331" cy="99332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46" name="Oval 45">
            <a:extLst>
              <a:ext uri="{FF2B5EF4-FFF2-40B4-BE49-F238E27FC236}">
                <a16:creationId xmlns:a16="http://schemas.microsoft.com/office/drawing/2014/main" id="{91B5F8FB-20CB-E974-E034-29E64393D929}"/>
              </a:ext>
            </a:extLst>
          </p:cNvPr>
          <p:cNvSpPr/>
          <p:nvPr userDrawn="1"/>
        </p:nvSpPr>
        <p:spPr>
          <a:xfrm>
            <a:off x="7021916" y="2083356"/>
            <a:ext cx="993331" cy="99332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dirty="0"/>
          </a:p>
        </p:txBody>
      </p:sp>
      <p:sp>
        <p:nvSpPr>
          <p:cNvPr id="47" name="TextBox 46">
            <a:extLst>
              <a:ext uri="{FF2B5EF4-FFF2-40B4-BE49-F238E27FC236}">
                <a16:creationId xmlns:a16="http://schemas.microsoft.com/office/drawing/2014/main" id="{34E5F12E-AEF6-EBD1-FC62-2FC28936491F}"/>
              </a:ext>
            </a:extLst>
          </p:cNvPr>
          <p:cNvSpPr txBox="1"/>
          <p:nvPr userDrawn="1"/>
        </p:nvSpPr>
        <p:spPr>
          <a:xfrm flipH="1">
            <a:off x="9195514" y="4582201"/>
            <a:ext cx="2387685" cy="942566"/>
          </a:xfrm>
          <a:prstGeom prst="rect">
            <a:avLst/>
          </a:prstGeom>
          <a:noFill/>
          <a:ln>
            <a:noFill/>
          </a:ln>
        </p:spPr>
        <p:txBody>
          <a:bodyPr wrap="square" lIns="121920" tIns="0" rIns="121920" bIns="0" rtlCol="0" anchor="ctr">
            <a:spAutoFit/>
          </a:bodyPr>
          <a:lstStyle/>
          <a:p>
            <a:pPr algn="ctr">
              <a:lnSpc>
                <a:spcPct val="150000"/>
              </a:lnSpc>
            </a:pPr>
            <a:r>
              <a:rPr lang="ar-SA" sz="1400" dirty="0">
                <a:solidFill>
                  <a:schemeClr val="bg1"/>
                </a:solidFill>
                <a:latin typeface="Readex Pro" pitchFamily="2" charset="-78"/>
                <a:ea typeface="GE SS Unique Light" panose="020A0503020102020204" pitchFamily="18" charset="-78"/>
                <a:cs typeface="Readex Pro" pitchFamily="2" charset="-78"/>
              </a:rPr>
              <a:t>هذا النص هو مثال لنص يمكن أن يستبدل في نفس المساحة </a:t>
            </a:r>
            <a:endParaRPr lang="en-US" sz="1400" dirty="0">
              <a:solidFill>
                <a:schemeClr val="bg1"/>
              </a:solidFill>
              <a:latin typeface="Readex Pro" pitchFamily="2" charset="-78"/>
              <a:ea typeface="GE SS Unique Light" panose="020A0503020102020204" pitchFamily="18" charset="-78"/>
              <a:cs typeface="Readex Pro" pitchFamily="2" charset="-78"/>
            </a:endParaRPr>
          </a:p>
        </p:txBody>
      </p:sp>
      <p:sp>
        <p:nvSpPr>
          <p:cNvPr id="48" name="TextBox 47">
            <a:extLst>
              <a:ext uri="{FF2B5EF4-FFF2-40B4-BE49-F238E27FC236}">
                <a16:creationId xmlns:a16="http://schemas.microsoft.com/office/drawing/2014/main" id="{B4D92B58-FD4D-1947-762D-E6E0C1492C70}"/>
              </a:ext>
            </a:extLst>
          </p:cNvPr>
          <p:cNvSpPr txBox="1"/>
          <p:nvPr userDrawn="1"/>
        </p:nvSpPr>
        <p:spPr>
          <a:xfrm flipH="1">
            <a:off x="6324529" y="4657702"/>
            <a:ext cx="2387685" cy="942566"/>
          </a:xfrm>
          <a:prstGeom prst="rect">
            <a:avLst/>
          </a:prstGeom>
          <a:noFill/>
          <a:ln>
            <a:noFill/>
          </a:ln>
        </p:spPr>
        <p:txBody>
          <a:bodyPr wrap="square" lIns="121920" tIns="0" rIns="121920" bIns="0" rtlCol="0" anchor="ctr">
            <a:spAutoFit/>
          </a:bodyPr>
          <a:lstStyle/>
          <a:p>
            <a:pPr algn="ctr">
              <a:lnSpc>
                <a:spcPct val="150000"/>
              </a:lnSpc>
            </a:pPr>
            <a:r>
              <a:rPr lang="ar-SA" sz="1400" dirty="0">
                <a:solidFill>
                  <a:schemeClr val="bg1"/>
                </a:solidFill>
                <a:latin typeface="Readex Pro" pitchFamily="2" charset="-78"/>
                <a:ea typeface="GE SS Unique Light" panose="020A0503020102020204" pitchFamily="18" charset="-78"/>
                <a:cs typeface="Readex Pro" pitchFamily="2" charset="-78"/>
              </a:rPr>
              <a:t>هذا النص هو مثال لنص يمكن أن يستبدل في نفس المساحة </a:t>
            </a:r>
            <a:endParaRPr lang="en-US" sz="1400" dirty="0">
              <a:solidFill>
                <a:schemeClr val="bg1"/>
              </a:solidFill>
              <a:latin typeface="Readex Pro" pitchFamily="2" charset="-78"/>
              <a:ea typeface="GE SS Unique Light" panose="020A0503020102020204" pitchFamily="18" charset="-78"/>
              <a:cs typeface="Readex Pro" pitchFamily="2" charset="-78"/>
            </a:endParaRPr>
          </a:p>
        </p:txBody>
      </p:sp>
      <p:sp>
        <p:nvSpPr>
          <p:cNvPr id="49" name="TextBox 48">
            <a:extLst>
              <a:ext uri="{FF2B5EF4-FFF2-40B4-BE49-F238E27FC236}">
                <a16:creationId xmlns:a16="http://schemas.microsoft.com/office/drawing/2014/main" id="{AF0B285D-BF57-E00B-5EDF-1C96906CA3D1}"/>
              </a:ext>
            </a:extLst>
          </p:cNvPr>
          <p:cNvSpPr txBox="1"/>
          <p:nvPr userDrawn="1"/>
        </p:nvSpPr>
        <p:spPr>
          <a:xfrm flipH="1">
            <a:off x="3412331" y="4677119"/>
            <a:ext cx="2387685" cy="942566"/>
          </a:xfrm>
          <a:prstGeom prst="rect">
            <a:avLst/>
          </a:prstGeom>
          <a:noFill/>
          <a:ln>
            <a:noFill/>
          </a:ln>
        </p:spPr>
        <p:txBody>
          <a:bodyPr wrap="square" lIns="121920" tIns="0" rIns="121920" bIns="0" rtlCol="0" anchor="ctr">
            <a:spAutoFit/>
          </a:bodyPr>
          <a:lstStyle/>
          <a:p>
            <a:pPr algn="ctr">
              <a:lnSpc>
                <a:spcPct val="150000"/>
              </a:lnSpc>
            </a:pPr>
            <a:r>
              <a:rPr lang="ar-SA" sz="1400" dirty="0">
                <a:solidFill>
                  <a:schemeClr val="bg1"/>
                </a:solidFill>
                <a:latin typeface="Readex Pro" pitchFamily="2" charset="-78"/>
                <a:ea typeface="GE SS Unique Light" panose="020A0503020102020204" pitchFamily="18" charset="-78"/>
                <a:cs typeface="Readex Pro" pitchFamily="2" charset="-78"/>
              </a:rPr>
              <a:t>هذا النص هو مثال لنص يمكن أن يستبدل في نفس المساحة </a:t>
            </a:r>
            <a:endParaRPr lang="en-US" sz="1400" dirty="0">
              <a:solidFill>
                <a:schemeClr val="bg1"/>
              </a:solidFill>
              <a:latin typeface="Readex Pro" pitchFamily="2" charset="-78"/>
              <a:ea typeface="GE SS Unique Light" panose="020A0503020102020204" pitchFamily="18" charset="-78"/>
              <a:cs typeface="Readex Pro" pitchFamily="2" charset="-78"/>
            </a:endParaRPr>
          </a:p>
        </p:txBody>
      </p:sp>
      <p:pic>
        <p:nvPicPr>
          <p:cNvPr id="51" name="Graphic 50">
            <a:extLst>
              <a:ext uri="{FF2B5EF4-FFF2-40B4-BE49-F238E27FC236}">
                <a16:creationId xmlns:a16="http://schemas.microsoft.com/office/drawing/2014/main" id="{962A733E-97B8-3017-90DF-1650D930CF1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105453" y="2044384"/>
            <a:ext cx="1112656" cy="1112656"/>
          </a:xfrm>
          <a:prstGeom prst="rect">
            <a:avLst/>
          </a:prstGeom>
        </p:spPr>
      </p:pic>
      <p:pic>
        <p:nvPicPr>
          <p:cNvPr id="52" name="Graphic 51">
            <a:extLst>
              <a:ext uri="{FF2B5EF4-FFF2-40B4-BE49-F238E27FC236}">
                <a16:creationId xmlns:a16="http://schemas.microsoft.com/office/drawing/2014/main" id="{FF88D671-5522-4645-1467-432D4C294149}"/>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219529" y="2019822"/>
            <a:ext cx="1112656" cy="1112656"/>
          </a:xfrm>
          <a:prstGeom prst="rect">
            <a:avLst/>
          </a:prstGeom>
        </p:spPr>
      </p:pic>
      <p:pic>
        <p:nvPicPr>
          <p:cNvPr id="53" name="Graphic 52">
            <a:extLst>
              <a:ext uri="{FF2B5EF4-FFF2-40B4-BE49-F238E27FC236}">
                <a16:creationId xmlns:a16="http://schemas.microsoft.com/office/drawing/2014/main" id="{DCB43734-C507-9398-1E5E-1E6F19A36E8B}"/>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6957734" y="1985532"/>
            <a:ext cx="1112656" cy="1112656"/>
          </a:xfrm>
          <a:prstGeom prst="rect">
            <a:avLst/>
          </a:prstGeom>
        </p:spPr>
      </p:pic>
      <p:pic>
        <p:nvPicPr>
          <p:cNvPr id="55" name="Graphic 54">
            <a:extLst>
              <a:ext uri="{FF2B5EF4-FFF2-40B4-BE49-F238E27FC236}">
                <a16:creationId xmlns:a16="http://schemas.microsoft.com/office/drawing/2014/main" id="{3A4D4FB1-1F61-9940-72B6-B31A96038870}"/>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9748004" y="1912263"/>
            <a:ext cx="1281975" cy="1281975"/>
          </a:xfrm>
          <a:prstGeom prst="rect">
            <a:avLst/>
          </a:prstGeom>
        </p:spPr>
      </p:pic>
      <p:sp>
        <p:nvSpPr>
          <p:cNvPr id="86" name="TextBox 85">
            <a:extLst>
              <a:ext uri="{FF2B5EF4-FFF2-40B4-BE49-F238E27FC236}">
                <a16:creationId xmlns:a16="http://schemas.microsoft.com/office/drawing/2014/main" id="{F1B74FE9-8637-B206-5536-1A82C980F09D}"/>
              </a:ext>
            </a:extLst>
          </p:cNvPr>
          <p:cNvSpPr txBox="1"/>
          <p:nvPr userDrawn="1"/>
        </p:nvSpPr>
        <p:spPr>
          <a:xfrm flipH="1">
            <a:off x="495300" y="4794970"/>
            <a:ext cx="2387685" cy="942566"/>
          </a:xfrm>
          <a:prstGeom prst="rect">
            <a:avLst/>
          </a:prstGeom>
          <a:noFill/>
          <a:ln>
            <a:noFill/>
          </a:ln>
        </p:spPr>
        <p:txBody>
          <a:bodyPr wrap="square" lIns="121920" tIns="0" rIns="121920" bIns="0" rtlCol="0" anchor="ctr">
            <a:spAutoFit/>
          </a:bodyPr>
          <a:lstStyle/>
          <a:p>
            <a:pPr algn="ctr">
              <a:lnSpc>
                <a:spcPct val="150000"/>
              </a:lnSpc>
            </a:pPr>
            <a:r>
              <a:rPr lang="ar-SA" sz="1400" dirty="0">
                <a:solidFill>
                  <a:schemeClr val="bg1"/>
                </a:solidFill>
                <a:latin typeface="Readex Pro" pitchFamily="2" charset="-78"/>
                <a:ea typeface="GE SS Unique Light" panose="020A0503020102020204" pitchFamily="18" charset="-78"/>
                <a:cs typeface="Readex Pro" pitchFamily="2" charset="-78"/>
              </a:rPr>
              <a:t>هذا النص هو مثال لنص يمكن أن يستبدل في نفس المساحة </a:t>
            </a:r>
            <a:endParaRPr lang="en-US" sz="1400" dirty="0">
              <a:solidFill>
                <a:schemeClr val="bg1"/>
              </a:solidFill>
              <a:latin typeface="Readex Pro" pitchFamily="2" charset="-78"/>
              <a:ea typeface="GE SS Unique Light" panose="020A0503020102020204" pitchFamily="18" charset="-78"/>
              <a:cs typeface="Readex Pro" pitchFamily="2" charset="-78"/>
            </a:endParaRPr>
          </a:p>
        </p:txBody>
      </p:sp>
    </p:spTree>
    <p:extLst>
      <p:ext uri="{BB962C8B-B14F-4D97-AF65-F5344CB8AC3E}">
        <p14:creationId xmlns:p14="http://schemas.microsoft.com/office/powerpoint/2010/main" val="15363143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sp>
        <p:nvSpPr>
          <p:cNvPr id="54" name="Slide Number">
            <a:extLst>
              <a:ext uri="{FF2B5EF4-FFF2-40B4-BE49-F238E27FC236}">
                <a16:creationId xmlns:a16="http://schemas.microsoft.com/office/drawing/2014/main" id="{0FBA0655-D667-5CB9-F627-4130A366DEC7}"/>
              </a:ext>
            </a:extLst>
          </p:cNvPr>
          <p:cNvSpPr txBox="1">
            <a:spLocks/>
          </p:cNvSpPr>
          <p:nvPr userDrawn="1"/>
        </p:nvSpPr>
        <p:spPr>
          <a:xfrm>
            <a:off x="472072" y="6405453"/>
            <a:ext cx="218008" cy="2410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b">
            <a:spAutoFit/>
          </a:bodyPr>
          <a:lstStyle>
            <a:defPPr>
              <a:defRPr lang="en-SA"/>
            </a:defPPr>
            <a:lvl1pPr marL="0" algn="l" defTabSz="292100" rtl="0" eaLnBrk="1" latinLnBrk="0" hangingPunct="1">
              <a:defRPr sz="900" kern="1200">
                <a:solidFill>
                  <a:srgbClr val="00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hangingPunct="0"/>
            <a:fld id="{86CB4B4D-7CA3-9044-876B-883B54F8677D}" type="slidenum">
              <a:rPr lang="en-GB" kern="0" smtClean="0">
                <a:latin typeface="Lama Sans Regular"/>
                <a:cs typeface="Lama Sans Regular"/>
                <a:sym typeface="Lama Sans Regular"/>
              </a:rPr>
              <a:pPr algn="ctr" hangingPunct="0"/>
              <a:t>‹#›</a:t>
            </a:fld>
            <a:endParaRPr lang="en-GB" kern="0">
              <a:latin typeface="Lama Sans Regular"/>
              <a:cs typeface="Lama Sans Regular"/>
              <a:sym typeface="Lama Sans Regular"/>
            </a:endParaRPr>
          </a:p>
        </p:txBody>
      </p:sp>
      <p:sp>
        <p:nvSpPr>
          <p:cNvPr id="68" name="Line">
            <a:extLst>
              <a:ext uri="{FF2B5EF4-FFF2-40B4-BE49-F238E27FC236}">
                <a16:creationId xmlns:a16="http://schemas.microsoft.com/office/drawing/2014/main" id="{A8E3C537-A946-4B41-148D-D4C662A4B6E0}"/>
              </a:ext>
            </a:extLst>
          </p:cNvPr>
          <p:cNvSpPr/>
          <p:nvPr userDrawn="1"/>
        </p:nvSpPr>
        <p:spPr>
          <a:xfrm>
            <a:off x="495300" y="6369050"/>
            <a:ext cx="11201401" cy="0"/>
          </a:xfrm>
          <a:prstGeom prst="line">
            <a:avLst/>
          </a:prstGeom>
          <a:ln w="9525">
            <a:solidFill>
              <a:srgbClr val="000000"/>
            </a:solidFill>
            <a:miter lim="400000"/>
          </a:ln>
        </p:spPr>
        <p:txBody>
          <a:bodyPr lIns="25400" tIns="25400" rIns="25400" bIns="25400" anchor="ctr"/>
          <a:lstStyle/>
          <a:p>
            <a:endParaRPr sz="900">
              <a:solidFill>
                <a:srgbClr val="5E5E5E"/>
              </a:solidFill>
              <a:latin typeface="Lama Sans Bold"/>
              <a:cs typeface="Lama Sans Bold"/>
            </a:endParaRPr>
          </a:p>
        </p:txBody>
      </p:sp>
      <p:sp>
        <p:nvSpPr>
          <p:cNvPr id="2" name="Freeform: Shape 1">
            <a:extLst>
              <a:ext uri="{FF2B5EF4-FFF2-40B4-BE49-F238E27FC236}">
                <a16:creationId xmlns:a16="http://schemas.microsoft.com/office/drawing/2014/main" id="{0B193D33-EFCB-FC7F-6CCB-1A834495D6B1}"/>
              </a:ext>
            </a:extLst>
          </p:cNvPr>
          <p:cNvSpPr/>
          <p:nvPr userDrawn="1"/>
        </p:nvSpPr>
        <p:spPr>
          <a:xfrm>
            <a:off x="7614381" y="3979925"/>
            <a:ext cx="982699" cy="982698"/>
          </a:xfrm>
          <a:custGeom>
            <a:avLst/>
            <a:gdLst>
              <a:gd name="connsiteX0" fmla="*/ 850112 w 850112"/>
              <a:gd name="connsiteY0" fmla="*/ 425056 h 850111"/>
              <a:gd name="connsiteX1" fmla="*/ 425056 w 850112"/>
              <a:gd name="connsiteY1" fmla="*/ 850112 h 850111"/>
              <a:gd name="connsiteX2" fmla="*/ 1 w 850112"/>
              <a:gd name="connsiteY2" fmla="*/ 425056 h 850111"/>
              <a:gd name="connsiteX3" fmla="*/ 425056 w 850112"/>
              <a:gd name="connsiteY3" fmla="*/ 0 h 850111"/>
              <a:gd name="connsiteX4" fmla="*/ 850112 w 850112"/>
              <a:gd name="connsiteY4" fmla="*/ 425056 h 850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112" h="850111">
                <a:moveTo>
                  <a:pt x="850112" y="425056"/>
                </a:moveTo>
                <a:cubicBezTo>
                  <a:pt x="850112" y="659808"/>
                  <a:pt x="659808" y="850112"/>
                  <a:pt x="425056" y="850112"/>
                </a:cubicBezTo>
                <a:cubicBezTo>
                  <a:pt x="190304" y="850112"/>
                  <a:pt x="1" y="659808"/>
                  <a:pt x="1" y="425056"/>
                </a:cubicBezTo>
                <a:cubicBezTo>
                  <a:pt x="1" y="190304"/>
                  <a:pt x="190305" y="0"/>
                  <a:pt x="425056" y="0"/>
                </a:cubicBezTo>
                <a:cubicBezTo>
                  <a:pt x="659809" y="0"/>
                  <a:pt x="850112" y="190304"/>
                  <a:pt x="850112" y="425056"/>
                </a:cubicBezTo>
                <a:close/>
              </a:path>
            </a:pathLst>
          </a:custGeom>
          <a:noFill/>
          <a:ln w="1989" cap="flat">
            <a:solidFill>
              <a:srgbClr val="000000"/>
            </a:solidFill>
            <a:prstDash val="solid"/>
            <a:miter/>
          </a:ln>
        </p:spPr>
        <p:txBody>
          <a:bodyPr rtlCol="0" anchor="ctr"/>
          <a:lstStyle/>
          <a:p>
            <a:endParaRPr lang="en-GB"/>
          </a:p>
        </p:txBody>
      </p:sp>
      <p:sp>
        <p:nvSpPr>
          <p:cNvPr id="3" name="Freeform: Shape 2">
            <a:extLst>
              <a:ext uri="{FF2B5EF4-FFF2-40B4-BE49-F238E27FC236}">
                <a16:creationId xmlns:a16="http://schemas.microsoft.com/office/drawing/2014/main" id="{717CC273-7A95-E00A-1126-22A6F312EAFA}"/>
              </a:ext>
            </a:extLst>
          </p:cNvPr>
          <p:cNvSpPr/>
          <p:nvPr userDrawn="1"/>
        </p:nvSpPr>
        <p:spPr>
          <a:xfrm>
            <a:off x="8977596" y="3979925"/>
            <a:ext cx="982699" cy="982698"/>
          </a:xfrm>
          <a:custGeom>
            <a:avLst/>
            <a:gdLst>
              <a:gd name="connsiteX0" fmla="*/ 850112 w 850112"/>
              <a:gd name="connsiteY0" fmla="*/ 425056 h 850111"/>
              <a:gd name="connsiteX1" fmla="*/ 425056 w 850112"/>
              <a:gd name="connsiteY1" fmla="*/ 850112 h 850111"/>
              <a:gd name="connsiteX2" fmla="*/ 1 w 850112"/>
              <a:gd name="connsiteY2" fmla="*/ 425056 h 850111"/>
              <a:gd name="connsiteX3" fmla="*/ 425056 w 850112"/>
              <a:gd name="connsiteY3" fmla="*/ 0 h 850111"/>
              <a:gd name="connsiteX4" fmla="*/ 850112 w 850112"/>
              <a:gd name="connsiteY4" fmla="*/ 425056 h 850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112" h="850111">
                <a:moveTo>
                  <a:pt x="850112" y="425056"/>
                </a:moveTo>
                <a:cubicBezTo>
                  <a:pt x="850112" y="659808"/>
                  <a:pt x="659808" y="850112"/>
                  <a:pt x="425056" y="850112"/>
                </a:cubicBezTo>
                <a:cubicBezTo>
                  <a:pt x="190304" y="850112"/>
                  <a:pt x="1" y="659808"/>
                  <a:pt x="1" y="425056"/>
                </a:cubicBezTo>
                <a:cubicBezTo>
                  <a:pt x="1" y="190304"/>
                  <a:pt x="190305" y="0"/>
                  <a:pt x="425056" y="0"/>
                </a:cubicBezTo>
                <a:cubicBezTo>
                  <a:pt x="659809" y="0"/>
                  <a:pt x="850112" y="190304"/>
                  <a:pt x="850112" y="425056"/>
                </a:cubicBezTo>
                <a:close/>
              </a:path>
            </a:pathLst>
          </a:custGeom>
          <a:noFill/>
          <a:ln w="1989" cap="flat">
            <a:solidFill>
              <a:srgbClr val="000000"/>
            </a:solid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5AB282AD-593F-6B08-67AD-81BD74C61B1B}"/>
              </a:ext>
            </a:extLst>
          </p:cNvPr>
          <p:cNvSpPr/>
          <p:nvPr userDrawn="1"/>
        </p:nvSpPr>
        <p:spPr>
          <a:xfrm>
            <a:off x="4911590" y="3979925"/>
            <a:ext cx="982699" cy="982698"/>
          </a:xfrm>
          <a:custGeom>
            <a:avLst/>
            <a:gdLst>
              <a:gd name="connsiteX0" fmla="*/ 850112 w 850112"/>
              <a:gd name="connsiteY0" fmla="*/ 425056 h 850111"/>
              <a:gd name="connsiteX1" fmla="*/ 425056 w 850112"/>
              <a:gd name="connsiteY1" fmla="*/ 850112 h 850111"/>
              <a:gd name="connsiteX2" fmla="*/ 0 w 850112"/>
              <a:gd name="connsiteY2" fmla="*/ 425056 h 850111"/>
              <a:gd name="connsiteX3" fmla="*/ 425056 w 850112"/>
              <a:gd name="connsiteY3" fmla="*/ 0 h 850111"/>
              <a:gd name="connsiteX4" fmla="*/ 850112 w 850112"/>
              <a:gd name="connsiteY4" fmla="*/ 425056 h 850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112" h="850111">
                <a:moveTo>
                  <a:pt x="850112" y="425056"/>
                </a:moveTo>
                <a:cubicBezTo>
                  <a:pt x="850112" y="659808"/>
                  <a:pt x="659808" y="850112"/>
                  <a:pt x="425056" y="850112"/>
                </a:cubicBezTo>
                <a:cubicBezTo>
                  <a:pt x="190304" y="850112"/>
                  <a:pt x="0" y="659808"/>
                  <a:pt x="0" y="425056"/>
                </a:cubicBezTo>
                <a:cubicBezTo>
                  <a:pt x="0" y="190304"/>
                  <a:pt x="190304" y="0"/>
                  <a:pt x="425056" y="0"/>
                </a:cubicBezTo>
                <a:cubicBezTo>
                  <a:pt x="659808" y="0"/>
                  <a:pt x="850112" y="190304"/>
                  <a:pt x="850112" y="425056"/>
                </a:cubicBezTo>
                <a:close/>
              </a:path>
            </a:pathLst>
          </a:custGeom>
          <a:noFill/>
          <a:ln w="1989" cap="flat">
            <a:solidFill>
              <a:srgbClr val="000000"/>
            </a:solid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19624AB3-9B5B-BA43-14AF-AEF58D80605D}"/>
              </a:ext>
            </a:extLst>
          </p:cNvPr>
          <p:cNvSpPr/>
          <p:nvPr userDrawn="1"/>
        </p:nvSpPr>
        <p:spPr>
          <a:xfrm>
            <a:off x="6274784" y="3979925"/>
            <a:ext cx="982699" cy="982698"/>
          </a:xfrm>
          <a:custGeom>
            <a:avLst/>
            <a:gdLst>
              <a:gd name="connsiteX0" fmla="*/ 850112 w 850112"/>
              <a:gd name="connsiteY0" fmla="*/ 425056 h 850111"/>
              <a:gd name="connsiteX1" fmla="*/ 425056 w 850112"/>
              <a:gd name="connsiteY1" fmla="*/ 850112 h 850111"/>
              <a:gd name="connsiteX2" fmla="*/ 0 w 850112"/>
              <a:gd name="connsiteY2" fmla="*/ 425056 h 850111"/>
              <a:gd name="connsiteX3" fmla="*/ 425056 w 850112"/>
              <a:gd name="connsiteY3" fmla="*/ 0 h 850111"/>
              <a:gd name="connsiteX4" fmla="*/ 850112 w 850112"/>
              <a:gd name="connsiteY4" fmla="*/ 425056 h 850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112" h="850111">
                <a:moveTo>
                  <a:pt x="850112" y="425056"/>
                </a:moveTo>
                <a:cubicBezTo>
                  <a:pt x="850112" y="659808"/>
                  <a:pt x="659808" y="850112"/>
                  <a:pt x="425056" y="850112"/>
                </a:cubicBezTo>
                <a:cubicBezTo>
                  <a:pt x="190304" y="850112"/>
                  <a:pt x="0" y="659808"/>
                  <a:pt x="0" y="425056"/>
                </a:cubicBezTo>
                <a:cubicBezTo>
                  <a:pt x="0" y="190304"/>
                  <a:pt x="190304" y="0"/>
                  <a:pt x="425056" y="0"/>
                </a:cubicBezTo>
                <a:cubicBezTo>
                  <a:pt x="659809" y="0"/>
                  <a:pt x="850112" y="190304"/>
                  <a:pt x="850112" y="425056"/>
                </a:cubicBezTo>
                <a:close/>
              </a:path>
            </a:pathLst>
          </a:custGeom>
          <a:noFill/>
          <a:ln w="1989" cap="flat">
            <a:solidFill>
              <a:srgbClr val="000000"/>
            </a:solid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89787812-1EF9-4F56-E678-F1CAA40786FF}"/>
              </a:ext>
            </a:extLst>
          </p:cNvPr>
          <p:cNvSpPr/>
          <p:nvPr userDrawn="1"/>
        </p:nvSpPr>
        <p:spPr>
          <a:xfrm>
            <a:off x="2210341" y="3979925"/>
            <a:ext cx="982699" cy="982698"/>
          </a:xfrm>
          <a:custGeom>
            <a:avLst/>
            <a:gdLst>
              <a:gd name="connsiteX0" fmla="*/ 850112 w 850112"/>
              <a:gd name="connsiteY0" fmla="*/ 425056 h 850111"/>
              <a:gd name="connsiteX1" fmla="*/ 425056 w 850112"/>
              <a:gd name="connsiteY1" fmla="*/ 850112 h 850111"/>
              <a:gd name="connsiteX2" fmla="*/ 0 w 850112"/>
              <a:gd name="connsiteY2" fmla="*/ 425056 h 850111"/>
              <a:gd name="connsiteX3" fmla="*/ 425056 w 850112"/>
              <a:gd name="connsiteY3" fmla="*/ 0 h 850111"/>
              <a:gd name="connsiteX4" fmla="*/ 850112 w 850112"/>
              <a:gd name="connsiteY4" fmla="*/ 425056 h 850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112" h="850111">
                <a:moveTo>
                  <a:pt x="850112" y="425056"/>
                </a:moveTo>
                <a:cubicBezTo>
                  <a:pt x="850112" y="659808"/>
                  <a:pt x="659808" y="850112"/>
                  <a:pt x="425056" y="850112"/>
                </a:cubicBezTo>
                <a:cubicBezTo>
                  <a:pt x="190304" y="850112"/>
                  <a:pt x="0" y="659808"/>
                  <a:pt x="0" y="425056"/>
                </a:cubicBezTo>
                <a:cubicBezTo>
                  <a:pt x="0" y="190304"/>
                  <a:pt x="190304" y="0"/>
                  <a:pt x="425056" y="0"/>
                </a:cubicBezTo>
                <a:cubicBezTo>
                  <a:pt x="659808" y="0"/>
                  <a:pt x="850112" y="190304"/>
                  <a:pt x="850112" y="425056"/>
                </a:cubicBezTo>
                <a:close/>
              </a:path>
            </a:pathLst>
          </a:custGeom>
          <a:noFill/>
          <a:ln w="1989" cap="flat">
            <a:solidFill>
              <a:srgbClr val="000000"/>
            </a:solid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044FD0DE-5353-38F2-8636-9F30E6CEA691}"/>
              </a:ext>
            </a:extLst>
          </p:cNvPr>
          <p:cNvSpPr/>
          <p:nvPr userDrawn="1"/>
        </p:nvSpPr>
        <p:spPr>
          <a:xfrm>
            <a:off x="3573534" y="3979925"/>
            <a:ext cx="982699" cy="982698"/>
          </a:xfrm>
          <a:custGeom>
            <a:avLst/>
            <a:gdLst>
              <a:gd name="connsiteX0" fmla="*/ 850112 w 850112"/>
              <a:gd name="connsiteY0" fmla="*/ 425056 h 850111"/>
              <a:gd name="connsiteX1" fmla="*/ 425056 w 850112"/>
              <a:gd name="connsiteY1" fmla="*/ 850112 h 850111"/>
              <a:gd name="connsiteX2" fmla="*/ 0 w 850112"/>
              <a:gd name="connsiteY2" fmla="*/ 425056 h 850111"/>
              <a:gd name="connsiteX3" fmla="*/ 425056 w 850112"/>
              <a:gd name="connsiteY3" fmla="*/ 0 h 850111"/>
              <a:gd name="connsiteX4" fmla="*/ 850112 w 850112"/>
              <a:gd name="connsiteY4" fmla="*/ 425056 h 850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112" h="850111">
                <a:moveTo>
                  <a:pt x="850112" y="425056"/>
                </a:moveTo>
                <a:cubicBezTo>
                  <a:pt x="850112" y="659808"/>
                  <a:pt x="659808" y="850112"/>
                  <a:pt x="425056" y="850112"/>
                </a:cubicBezTo>
                <a:cubicBezTo>
                  <a:pt x="190304" y="850112"/>
                  <a:pt x="0" y="659808"/>
                  <a:pt x="0" y="425056"/>
                </a:cubicBezTo>
                <a:cubicBezTo>
                  <a:pt x="0" y="190304"/>
                  <a:pt x="190304" y="0"/>
                  <a:pt x="425056" y="0"/>
                </a:cubicBezTo>
                <a:cubicBezTo>
                  <a:pt x="659808" y="0"/>
                  <a:pt x="850112" y="190304"/>
                  <a:pt x="850112" y="425056"/>
                </a:cubicBezTo>
                <a:close/>
              </a:path>
            </a:pathLst>
          </a:custGeom>
          <a:noFill/>
          <a:ln w="1989" cap="flat">
            <a:solidFill>
              <a:srgbClr val="000000"/>
            </a:solid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8EE28106-C2A1-39B4-6A18-455AB988BFD8}"/>
              </a:ext>
            </a:extLst>
          </p:cNvPr>
          <p:cNvSpPr/>
          <p:nvPr userDrawn="1"/>
        </p:nvSpPr>
        <p:spPr>
          <a:xfrm>
            <a:off x="2042241" y="3723026"/>
            <a:ext cx="8107519" cy="1496518"/>
          </a:xfrm>
          <a:custGeom>
            <a:avLst/>
            <a:gdLst>
              <a:gd name="connsiteX0" fmla="*/ 537 w 7013643"/>
              <a:gd name="connsiteY0" fmla="*/ 584581 h 1294606"/>
              <a:gd name="connsiteX1" fmla="*/ 0 w 7013643"/>
              <a:gd name="connsiteY1" fmla="*/ 710025 h 1294606"/>
              <a:gd name="connsiteX2" fmla="*/ 584581 w 7013643"/>
              <a:gd name="connsiteY2" fmla="*/ 1294606 h 1294606"/>
              <a:gd name="connsiteX3" fmla="*/ 1169163 w 7013643"/>
              <a:gd name="connsiteY3" fmla="*/ 710025 h 1294606"/>
              <a:gd name="connsiteX4" fmla="*/ 1169521 w 7013643"/>
              <a:gd name="connsiteY4" fmla="*/ 584581 h 1294606"/>
              <a:gd name="connsiteX5" fmla="*/ 1754102 w 7013643"/>
              <a:gd name="connsiteY5" fmla="*/ 0 h 1294606"/>
              <a:gd name="connsiteX6" fmla="*/ 2338684 w 7013643"/>
              <a:gd name="connsiteY6" fmla="*/ 584581 h 1294606"/>
              <a:gd name="connsiteX7" fmla="*/ 2336814 w 7013643"/>
              <a:gd name="connsiteY7" fmla="*/ 710025 h 1294606"/>
              <a:gd name="connsiteX8" fmla="*/ 2921395 w 7013643"/>
              <a:gd name="connsiteY8" fmla="*/ 1294606 h 1294606"/>
              <a:gd name="connsiteX9" fmla="*/ 3505976 w 7013643"/>
              <a:gd name="connsiteY9" fmla="*/ 710025 h 1294606"/>
              <a:gd name="connsiteX10" fmla="*/ 3506334 w 7013643"/>
              <a:gd name="connsiteY10" fmla="*/ 584581 h 1294606"/>
              <a:gd name="connsiteX11" fmla="*/ 4090915 w 7013643"/>
              <a:gd name="connsiteY11" fmla="*/ 0 h 1294606"/>
              <a:gd name="connsiteX12" fmla="*/ 4675497 w 7013643"/>
              <a:gd name="connsiteY12" fmla="*/ 584581 h 1294606"/>
              <a:gd name="connsiteX13" fmla="*/ 4674960 w 7013643"/>
              <a:gd name="connsiteY13" fmla="*/ 710025 h 1294606"/>
              <a:gd name="connsiteX14" fmla="*/ 5259541 w 7013643"/>
              <a:gd name="connsiteY14" fmla="*/ 1294606 h 1294606"/>
              <a:gd name="connsiteX15" fmla="*/ 5844123 w 7013643"/>
              <a:gd name="connsiteY15" fmla="*/ 710025 h 1294606"/>
              <a:gd name="connsiteX16" fmla="*/ 5844481 w 7013643"/>
              <a:gd name="connsiteY16" fmla="*/ 584581 h 1294606"/>
              <a:gd name="connsiteX17" fmla="*/ 6429062 w 7013643"/>
              <a:gd name="connsiteY17" fmla="*/ 0 h 1294606"/>
              <a:gd name="connsiteX18" fmla="*/ 7013643 w 7013643"/>
              <a:gd name="connsiteY18" fmla="*/ 584581 h 1294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013643" h="1294606">
                <a:moveTo>
                  <a:pt x="537" y="584581"/>
                </a:moveTo>
                <a:lnTo>
                  <a:pt x="0" y="710025"/>
                </a:lnTo>
                <a:cubicBezTo>
                  <a:pt x="0" y="1032876"/>
                  <a:pt x="261731" y="1294606"/>
                  <a:pt x="584581" y="1294606"/>
                </a:cubicBezTo>
                <a:cubicBezTo>
                  <a:pt x="907432" y="1294606"/>
                  <a:pt x="1169163" y="1032876"/>
                  <a:pt x="1169163" y="710025"/>
                </a:cubicBezTo>
                <a:lnTo>
                  <a:pt x="1169521" y="584581"/>
                </a:lnTo>
                <a:cubicBezTo>
                  <a:pt x="1169521" y="261731"/>
                  <a:pt x="1431251" y="0"/>
                  <a:pt x="1754102" y="0"/>
                </a:cubicBezTo>
                <a:cubicBezTo>
                  <a:pt x="2076953" y="0"/>
                  <a:pt x="2338684" y="261731"/>
                  <a:pt x="2338684" y="584581"/>
                </a:cubicBezTo>
                <a:lnTo>
                  <a:pt x="2336814" y="710025"/>
                </a:lnTo>
                <a:cubicBezTo>
                  <a:pt x="2336814" y="1032876"/>
                  <a:pt x="2598544" y="1294606"/>
                  <a:pt x="2921395" y="1294606"/>
                </a:cubicBezTo>
                <a:cubicBezTo>
                  <a:pt x="3244246" y="1294606"/>
                  <a:pt x="3505976" y="1032876"/>
                  <a:pt x="3505976" y="710025"/>
                </a:cubicBezTo>
                <a:lnTo>
                  <a:pt x="3506334" y="584581"/>
                </a:lnTo>
                <a:cubicBezTo>
                  <a:pt x="3506334" y="261731"/>
                  <a:pt x="3768065" y="0"/>
                  <a:pt x="4090915" y="0"/>
                </a:cubicBezTo>
                <a:cubicBezTo>
                  <a:pt x="4413766" y="0"/>
                  <a:pt x="4675497" y="261731"/>
                  <a:pt x="4675497" y="584581"/>
                </a:cubicBezTo>
                <a:lnTo>
                  <a:pt x="4674960" y="710025"/>
                </a:lnTo>
                <a:cubicBezTo>
                  <a:pt x="4674960" y="1032876"/>
                  <a:pt x="4936691" y="1294606"/>
                  <a:pt x="5259541" y="1294606"/>
                </a:cubicBezTo>
                <a:cubicBezTo>
                  <a:pt x="5582392" y="1294606"/>
                  <a:pt x="5844123" y="1032876"/>
                  <a:pt x="5844123" y="710025"/>
                </a:cubicBezTo>
                <a:lnTo>
                  <a:pt x="5844481" y="584581"/>
                </a:lnTo>
                <a:cubicBezTo>
                  <a:pt x="5844481" y="261731"/>
                  <a:pt x="6106212" y="0"/>
                  <a:pt x="6429062" y="0"/>
                </a:cubicBezTo>
                <a:cubicBezTo>
                  <a:pt x="6751913" y="0"/>
                  <a:pt x="7013643" y="261731"/>
                  <a:pt x="7013643" y="584581"/>
                </a:cubicBezTo>
              </a:path>
            </a:pathLst>
          </a:custGeom>
          <a:noFill/>
          <a:ln w="9943" cap="flat">
            <a:solidFill>
              <a:srgbClr val="000000"/>
            </a:solidFill>
            <a:prstDash val="dash"/>
            <a:miter/>
            <a:headEnd type="oval"/>
          </a:ln>
        </p:spPr>
        <p:txBody>
          <a:bodyPr rtlCol="0" anchor="ctr"/>
          <a:lstStyle/>
          <a:p>
            <a:endParaRPr lang="en-GB" dirty="0"/>
          </a:p>
        </p:txBody>
      </p:sp>
      <p:sp>
        <p:nvSpPr>
          <p:cNvPr id="39" name="عنوان الفقرة">
            <a:extLst>
              <a:ext uri="{FF2B5EF4-FFF2-40B4-BE49-F238E27FC236}">
                <a16:creationId xmlns:a16="http://schemas.microsoft.com/office/drawing/2014/main" id="{737D7B6F-23F2-4292-541B-927A80F081AB}"/>
              </a:ext>
            </a:extLst>
          </p:cNvPr>
          <p:cNvSpPr txBox="1">
            <a:spLocks noGrp="1"/>
          </p:cNvSpPr>
          <p:nvPr>
            <p:ph type="body" sz="quarter" idx="28" hasCustomPrompt="1"/>
          </p:nvPr>
        </p:nvSpPr>
        <p:spPr>
          <a:xfrm>
            <a:off x="8777732" y="4967945"/>
            <a:ext cx="1440000" cy="359783"/>
          </a:xfrm>
          <a:prstGeom prst="rect">
            <a:avLst/>
          </a:prstGeom>
        </p:spPr>
        <p:txBody>
          <a:bodyPr lIns="0" tIns="0" rIns="0" bIns="0">
            <a:noAutofit/>
          </a:bodyPr>
          <a:lstStyle>
            <a:lvl1pPr marL="0" indent="0" algn="ctr" rtl="1">
              <a:lnSpc>
                <a:spcPct val="100000"/>
              </a:lnSpc>
              <a:spcBef>
                <a:spcPts val="0"/>
              </a:spcBef>
              <a:buSzTx/>
              <a:buNone/>
              <a:defRPr sz="2000" spc="-119">
                <a:solidFill>
                  <a:schemeClr val="bg1">
                    <a:lumMod val="10000"/>
                  </a:schemeClr>
                </a:solidFill>
                <a:latin typeface="Readex Pro Medium" pitchFamily="2" charset="-78"/>
                <a:ea typeface="+mn-ea"/>
                <a:cs typeface="Readex Pro Medium" pitchFamily="2" charset="-78"/>
                <a:sym typeface="Lama Sans Bold"/>
              </a:defRPr>
            </a:lvl1pPr>
          </a:lstStyle>
          <a:p>
            <a:r>
              <a:rPr dirty="0" err="1"/>
              <a:t>عنوان</a:t>
            </a:r>
            <a:endParaRPr dirty="0"/>
          </a:p>
        </p:txBody>
      </p:sp>
      <p:sp>
        <p:nvSpPr>
          <p:cNvPr id="40"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26B94170-EC37-0F1B-0E1C-5E7C0F852D6F}"/>
              </a:ext>
            </a:extLst>
          </p:cNvPr>
          <p:cNvSpPr txBox="1">
            <a:spLocks noGrp="1"/>
          </p:cNvSpPr>
          <p:nvPr>
            <p:ph type="body" sz="quarter" idx="29" hasCustomPrompt="1"/>
          </p:nvPr>
        </p:nvSpPr>
        <p:spPr>
          <a:xfrm>
            <a:off x="8795367" y="5403405"/>
            <a:ext cx="1440000" cy="708724"/>
          </a:xfrm>
          <a:prstGeom prst="rect">
            <a:avLst/>
          </a:prstGeom>
        </p:spPr>
        <p:txBody>
          <a:bodyPr lIns="0" tIns="0" rIns="0" bIns="0">
            <a:noAutofit/>
          </a:bodyPr>
          <a:lstStyle>
            <a:lvl1pPr marL="0" indent="0" algn="ctr" rtl="1">
              <a:lnSpc>
                <a:spcPct val="100000"/>
              </a:lnSpc>
              <a:spcBef>
                <a:spcPts val="0"/>
              </a:spcBef>
              <a:buSzTx/>
              <a:buNone/>
              <a:defRPr sz="1000" spc="-48">
                <a:solidFill>
                  <a:schemeClr val="bg1">
                    <a:lumMod val="10000"/>
                  </a:schemeClr>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a:t>
            </a:r>
            <a:r>
              <a:rPr dirty="0"/>
              <a:t>,</a:t>
            </a:r>
          </a:p>
        </p:txBody>
      </p:sp>
      <p:sp>
        <p:nvSpPr>
          <p:cNvPr id="41" name="عنوان الفقرة">
            <a:extLst>
              <a:ext uri="{FF2B5EF4-FFF2-40B4-BE49-F238E27FC236}">
                <a16:creationId xmlns:a16="http://schemas.microsoft.com/office/drawing/2014/main" id="{84B613BF-BFF2-B30F-9729-CF0F4808E3FD}"/>
              </a:ext>
            </a:extLst>
          </p:cNvPr>
          <p:cNvSpPr txBox="1">
            <a:spLocks noGrp="1"/>
          </p:cNvSpPr>
          <p:nvPr>
            <p:ph type="body" sz="quarter" idx="30" hasCustomPrompt="1"/>
          </p:nvPr>
        </p:nvSpPr>
        <p:spPr>
          <a:xfrm>
            <a:off x="7355367" y="2724150"/>
            <a:ext cx="1440000" cy="359783"/>
          </a:xfrm>
          <a:prstGeom prst="rect">
            <a:avLst/>
          </a:prstGeom>
        </p:spPr>
        <p:txBody>
          <a:bodyPr lIns="0" tIns="0" rIns="0" bIns="0">
            <a:noAutofit/>
          </a:bodyPr>
          <a:lstStyle>
            <a:lvl1pPr marL="0" indent="0" algn="ctr" rtl="1">
              <a:lnSpc>
                <a:spcPct val="100000"/>
              </a:lnSpc>
              <a:spcBef>
                <a:spcPts val="0"/>
              </a:spcBef>
              <a:buSzTx/>
              <a:buNone/>
              <a:defRPr sz="2000" spc="-119">
                <a:solidFill>
                  <a:schemeClr val="bg1">
                    <a:lumMod val="10000"/>
                  </a:schemeClr>
                </a:solidFill>
                <a:latin typeface="Readex Pro Medium" pitchFamily="2" charset="-78"/>
                <a:ea typeface="+mn-ea"/>
                <a:cs typeface="Readex Pro Medium" pitchFamily="2" charset="-78"/>
                <a:sym typeface="Lama Sans Bold"/>
              </a:defRPr>
            </a:lvl1pPr>
          </a:lstStyle>
          <a:p>
            <a:r>
              <a:rPr dirty="0" err="1"/>
              <a:t>عنوان</a:t>
            </a:r>
            <a:endParaRPr dirty="0"/>
          </a:p>
        </p:txBody>
      </p:sp>
      <p:sp>
        <p:nvSpPr>
          <p:cNvPr id="42"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B2844AA8-B747-85E5-6965-423A300C6662}"/>
              </a:ext>
            </a:extLst>
          </p:cNvPr>
          <p:cNvSpPr txBox="1">
            <a:spLocks noGrp="1"/>
          </p:cNvSpPr>
          <p:nvPr>
            <p:ph type="body" sz="quarter" idx="31" hasCustomPrompt="1"/>
          </p:nvPr>
        </p:nvSpPr>
        <p:spPr>
          <a:xfrm>
            <a:off x="7373002" y="3159610"/>
            <a:ext cx="1440000" cy="708724"/>
          </a:xfrm>
          <a:prstGeom prst="rect">
            <a:avLst/>
          </a:prstGeom>
        </p:spPr>
        <p:txBody>
          <a:bodyPr lIns="0" tIns="0" rIns="0" bIns="0">
            <a:noAutofit/>
          </a:bodyPr>
          <a:lstStyle>
            <a:lvl1pPr marL="0" indent="0" algn="ctr" rtl="1">
              <a:lnSpc>
                <a:spcPct val="100000"/>
              </a:lnSpc>
              <a:spcBef>
                <a:spcPts val="0"/>
              </a:spcBef>
              <a:buSzTx/>
              <a:buNone/>
              <a:defRPr sz="1000" spc="-48">
                <a:solidFill>
                  <a:schemeClr val="bg1">
                    <a:lumMod val="10000"/>
                  </a:schemeClr>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a:t>
            </a:r>
            <a:r>
              <a:rPr dirty="0"/>
              <a:t>,</a:t>
            </a:r>
          </a:p>
        </p:txBody>
      </p:sp>
      <p:sp>
        <p:nvSpPr>
          <p:cNvPr id="43" name="عنوان الفقرة">
            <a:extLst>
              <a:ext uri="{FF2B5EF4-FFF2-40B4-BE49-F238E27FC236}">
                <a16:creationId xmlns:a16="http://schemas.microsoft.com/office/drawing/2014/main" id="{D8C2274F-0371-6AA6-34C2-862D9AAF3624}"/>
              </a:ext>
            </a:extLst>
          </p:cNvPr>
          <p:cNvSpPr txBox="1">
            <a:spLocks noGrp="1"/>
          </p:cNvSpPr>
          <p:nvPr>
            <p:ph type="body" sz="quarter" idx="32" hasCustomPrompt="1"/>
          </p:nvPr>
        </p:nvSpPr>
        <p:spPr>
          <a:xfrm>
            <a:off x="6036244" y="4967945"/>
            <a:ext cx="1440000" cy="359783"/>
          </a:xfrm>
          <a:prstGeom prst="rect">
            <a:avLst/>
          </a:prstGeom>
        </p:spPr>
        <p:txBody>
          <a:bodyPr lIns="0" tIns="0" rIns="0" bIns="0">
            <a:noAutofit/>
          </a:bodyPr>
          <a:lstStyle>
            <a:lvl1pPr marL="0" indent="0" algn="ctr" rtl="1">
              <a:lnSpc>
                <a:spcPct val="100000"/>
              </a:lnSpc>
              <a:spcBef>
                <a:spcPts val="0"/>
              </a:spcBef>
              <a:buSzTx/>
              <a:buNone/>
              <a:defRPr sz="2000" spc="-119">
                <a:solidFill>
                  <a:schemeClr val="bg1">
                    <a:lumMod val="10000"/>
                  </a:schemeClr>
                </a:solidFill>
                <a:latin typeface="Readex Pro Medium" pitchFamily="2" charset="-78"/>
                <a:ea typeface="+mn-ea"/>
                <a:cs typeface="Readex Pro Medium" pitchFamily="2" charset="-78"/>
                <a:sym typeface="Lama Sans Bold"/>
              </a:defRPr>
            </a:lvl1pPr>
          </a:lstStyle>
          <a:p>
            <a:r>
              <a:rPr dirty="0" err="1"/>
              <a:t>عنوان</a:t>
            </a:r>
            <a:endParaRPr dirty="0"/>
          </a:p>
        </p:txBody>
      </p:sp>
      <p:sp>
        <p:nvSpPr>
          <p:cNvPr id="44"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54A050C1-6BDC-F5B8-6ACC-3B010B223167}"/>
              </a:ext>
            </a:extLst>
          </p:cNvPr>
          <p:cNvSpPr txBox="1">
            <a:spLocks noGrp="1"/>
          </p:cNvSpPr>
          <p:nvPr>
            <p:ph type="body" sz="quarter" idx="33" hasCustomPrompt="1"/>
          </p:nvPr>
        </p:nvSpPr>
        <p:spPr>
          <a:xfrm>
            <a:off x="6053879" y="5403405"/>
            <a:ext cx="1440000" cy="708724"/>
          </a:xfrm>
          <a:prstGeom prst="rect">
            <a:avLst/>
          </a:prstGeom>
        </p:spPr>
        <p:txBody>
          <a:bodyPr lIns="0" tIns="0" rIns="0" bIns="0">
            <a:noAutofit/>
          </a:bodyPr>
          <a:lstStyle>
            <a:lvl1pPr marL="0" indent="0" algn="ctr" rtl="1">
              <a:lnSpc>
                <a:spcPct val="100000"/>
              </a:lnSpc>
              <a:spcBef>
                <a:spcPts val="0"/>
              </a:spcBef>
              <a:buSzTx/>
              <a:buNone/>
              <a:defRPr sz="1000" spc="-48">
                <a:solidFill>
                  <a:schemeClr val="bg1">
                    <a:lumMod val="10000"/>
                  </a:schemeClr>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a:t>
            </a:r>
            <a:r>
              <a:rPr dirty="0"/>
              <a:t>,</a:t>
            </a:r>
          </a:p>
        </p:txBody>
      </p:sp>
      <p:sp>
        <p:nvSpPr>
          <p:cNvPr id="45" name="عنوان الفقرة">
            <a:extLst>
              <a:ext uri="{FF2B5EF4-FFF2-40B4-BE49-F238E27FC236}">
                <a16:creationId xmlns:a16="http://schemas.microsoft.com/office/drawing/2014/main" id="{23B65735-7B95-1021-6DB6-74147C229B03}"/>
              </a:ext>
            </a:extLst>
          </p:cNvPr>
          <p:cNvSpPr txBox="1">
            <a:spLocks noGrp="1"/>
          </p:cNvSpPr>
          <p:nvPr>
            <p:ph type="body" sz="quarter" idx="34" hasCustomPrompt="1"/>
          </p:nvPr>
        </p:nvSpPr>
        <p:spPr>
          <a:xfrm>
            <a:off x="4613879" y="2724150"/>
            <a:ext cx="1440000" cy="359783"/>
          </a:xfrm>
          <a:prstGeom prst="rect">
            <a:avLst/>
          </a:prstGeom>
        </p:spPr>
        <p:txBody>
          <a:bodyPr lIns="0" tIns="0" rIns="0" bIns="0">
            <a:noAutofit/>
          </a:bodyPr>
          <a:lstStyle>
            <a:lvl1pPr marL="0" indent="0" algn="ctr" rtl="1">
              <a:lnSpc>
                <a:spcPct val="100000"/>
              </a:lnSpc>
              <a:spcBef>
                <a:spcPts val="0"/>
              </a:spcBef>
              <a:buSzTx/>
              <a:buNone/>
              <a:defRPr sz="2000" spc="-119">
                <a:solidFill>
                  <a:schemeClr val="bg1">
                    <a:lumMod val="10000"/>
                  </a:schemeClr>
                </a:solidFill>
                <a:latin typeface="Readex Pro Medium" pitchFamily="2" charset="-78"/>
                <a:ea typeface="+mn-ea"/>
                <a:cs typeface="Readex Pro Medium" pitchFamily="2" charset="-78"/>
                <a:sym typeface="Lama Sans Bold"/>
              </a:defRPr>
            </a:lvl1pPr>
          </a:lstStyle>
          <a:p>
            <a:r>
              <a:rPr dirty="0" err="1"/>
              <a:t>عنوان</a:t>
            </a:r>
            <a:endParaRPr dirty="0"/>
          </a:p>
        </p:txBody>
      </p:sp>
      <p:sp>
        <p:nvSpPr>
          <p:cNvPr id="46"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6BBD0E45-5169-5350-0F89-BAF4012D0D03}"/>
              </a:ext>
            </a:extLst>
          </p:cNvPr>
          <p:cNvSpPr txBox="1">
            <a:spLocks noGrp="1"/>
          </p:cNvSpPr>
          <p:nvPr>
            <p:ph type="body" sz="quarter" idx="35" hasCustomPrompt="1"/>
          </p:nvPr>
        </p:nvSpPr>
        <p:spPr>
          <a:xfrm>
            <a:off x="4631514" y="3159610"/>
            <a:ext cx="1440000" cy="708724"/>
          </a:xfrm>
          <a:prstGeom prst="rect">
            <a:avLst/>
          </a:prstGeom>
        </p:spPr>
        <p:txBody>
          <a:bodyPr lIns="0" tIns="0" rIns="0" bIns="0">
            <a:noAutofit/>
          </a:bodyPr>
          <a:lstStyle>
            <a:lvl1pPr marL="0" indent="0" algn="ctr" rtl="1">
              <a:lnSpc>
                <a:spcPct val="100000"/>
              </a:lnSpc>
              <a:spcBef>
                <a:spcPts val="0"/>
              </a:spcBef>
              <a:buSzTx/>
              <a:buNone/>
              <a:defRPr sz="1000" spc="-48">
                <a:solidFill>
                  <a:schemeClr val="bg1">
                    <a:lumMod val="10000"/>
                  </a:schemeClr>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a:t>
            </a:r>
            <a:r>
              <a:rPr dirty="0"/>
              <a:t>,</a:t>
            </a:r>
          </a:p>
        </p:txBody>
      </p:sp>
      <p:sp>
        <p:nvSpPr>
          <p:cNvPr id="47" name="عنوان الفقرة">
            <a:extLst>
              <a:ext uri="{FF2B5EF4-FFF2-40B4-BE49-F238E27FC236}">
                <a16:creationId xmlns:a16="http://schemas.microsoft.com/office/drawing/2014/main" id="{E1F0EFF9-6AAD-69C0-18C2-5429D4E67038}"/>
              </a:ext>
            </a:extLst>
          </p:cNvPr>
          <p:cNvSpPr txBox="1">
            <a:spLocks noGrp="1"/>
          </p:cNvSpPr>
          <p:nvPr>
            <p:ph type="body" sz="quarter" idx="36" hasCustomPrompt="1"/>
          </p:nvPr>
        </p:nvSpPr>
        <p:spPr>
          <a:xfrm>
            <a:off x="3330026" y="4967945"/>
            <a:ext cx="1440000" cy="359783"/>
          </a:xfrm>
          <a:prstGeom prst="rect">
            <a:avLst/>
          </a:prstGeom>
        </p:spPr>
        <p:txBody>
          <a:bodyPr lIns="0" tIns="0" rIns="0" bIns="0">
            <a:noAutofit/>
          </a:bodyPr>
          <a:lstStyle>
            <a:lvl1pPr marL="0" indent="0" algn="ctr" rtl="1">
              <a:lnSpc>
                <a:spcPct val="100000"/>
              </a:lnSpc>
              <a:spcBef>
                <a:spcPts val="0"/>
              </a:spcBef>
              <a:buSzTx/>
              <a:buNone/>
              <a:defRPr sz="2000" spc="-119">
                <a:solidFill>
                  <a:schemeClr val="bg1">
                    <a:lumMod val="10000"/>
                  </a:schemeClr>
                </a:solidFill>
                <a:latin typeface="Readex Pro Medium" pitchFamily="2" charset="-78"/>
                <a:ea typeface="+mn-ea"/>
                <a:cs typeface="Readex Pro Medium" pitchFamily="2" charset="-78"/>
                <a:sym typeface="Lama Sans Bold"/>
              </a:defRPr>
            </a:lvl1pPr>
          </a:lstStyle>
          <a:p>
            <a:r>
              <a:rPr dirty="0" err="1"/>
              <a:t>عنوان</a:t>
            </a:r>
            <a:endParaRPr dirty="0"/>
          </a:p>
        </p:txBody>
      </p:sp>
      <p:sp>
        <p:nvSpPr>
          <p:cNvPr id="48"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1E6F0905-A753-B5E7-EABC-DD0857831505}"/>
              </a:ext>
            </a:extLst>
          </p:cNvPr>
          <p:cNvSpPr txBox="1">
            <a:spLocks noGrp="1"/>
          </p:cNvSpPr>
          <p:nvPr>
            <p:ph type="body" sz="quarter" idx="37" hasCustomPrompt="1"/>
          </p:nvPr>
        </p:nvSpPr>
        <p:spPr>
          <a:xfrm>
            <a:off x="3347661" y="5403405"/>
            <a:ext cx="1440000" cy="708724"/>
          </a:xfrm>
          <a:prstGeom prst="rect">
            <a:avLst/>
          </a:prstGeom>
        </p:spPr>
        <p:txBody>
          <a:bodyPr lIns="0" tIns="0" rIns="0" bIns="0">
            <a:noAutofit/>
          </a:bodyPr>
          <a:lstStyle>
            <a:lvl1pPr marL="0" indent="0" algn="ctr" rtl="1">
              <a:lnSpc>
                <a:spcPct val="100000"/>
              </a:lnSpc>
              <a:spcBef>
                <a:spcPts val="0"/>
              </a:spcBef>
              <a:buSzTx/>
              <a:buNone/>
              <a:defRPr sz="1000" spc="-48">
                <a:solidFill>
                  <a:schemeClr val="bg1">
                    <a:lumMod val="10000"/>
                  </a:schemeClr>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a:t>
            </a:r>
            <a:r>
              <a:rPr dirty="0"/>
              <a:t>,</a:t>
            </a:r>
          </a:p>
        </p:txBody>
      </p:sp>
      <p:sp>
        <p:nvSpPr>
          <p:cNvPr id="49" name="عنوان الفقرة">
            <a:extLst>
              <a:ext uri="{FF2B5EF4-FFF2-40B4-BE49-F238E27FC236}">
                <a16:creationId xmlns:a16="http://schemas.microsoft.com/office/drawing/2014/main" id="{11FDB423-18BA-5400-2E8B-1C186C9BA842}"/>
              </a:ext>
            </a:extLst>
          </p:cNvPr>
          <p:cNvSpPr txBox="1">
            <a:spLocks noGrp="1"/>
          </p:cNvSpPr>
          <p:nvPr>
            <p:ph type="body" sz="quarter" idx="38" hasCustomPrompt="1"/>
          </p:nvPr>
        </p:nvSpPr>
        <p:spPr>
          <a:xfrm>
            <a:off x="1907661" y="2724150"/>
            <a:ext cx="1440000" cy="359783"/>
          </a:xfrm>
          <a:prstGeom prst="rect">
            <a:avLst/>
          </a:prstGeom>
        </p:spPr>
        <p:txBody>
          <a:bodyPr lIns="0" tIns="0" rIns="0" bIns="0">
            <a:noAutofit/>
          </a:bodyPr>
          <a:lstStyle>
            <a:lvl1pPr marL="0" indent="0" algn="ctr" rtl="1">
              <a:lnSpc>
                <a:spcPct val="100000"/>
              </a:lnSpc>
              <a:spcBef>
                <a:spcPts val="0"/>
              </a:spcBef>
              <a:buSzTx/>
              <a:buNone/>
              <a:defRPr sz="2000" spc="-119">
                <a:solidFill>
                  <a:schemeClr val="bg1">
                    <a:lumMod val="10000"/>
                  </a:schemeClr>
                </a:solidFill>
                <a:latin typeface="Readex Pro Medium" pitchFamily="2" charset="-78"/>
                <a:ea typeface="+mn-ea"/>
                <a:cs typeface="Readex Pro Medium" pitchFamily="2" charset="-78"/>
                <a:sym typeface="Lama Sans Bold"/>
              </a:defRPr>
            </a:lvl1pPr>
          </a:lstStyle>
          <a:p>
            <a:r>
              <a:rPr dirty="0" err="1"/>
              <a:t>عنوان</a:t>
            </a:r>
            <a:endParaRPr dirty="0"/>
          </a:p>
        </p:txBody>
      </p:sp>
      <p:sp>
        <p:nvSpPr>
          <p:cNvPr id="51"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00A4D736-33ED-563C-380F-C010F50E4E03}"/>
              </a:ext>
            </a:extLst>
          </p:cNvPr>
          <p:cNvSpPr txBox="1">
            <a:spLocks noGrp="1"/>
          </p:cNvSpPr>
          <p:nvPr>
            <p:ph type="body" sz="quarter" idx="39" hasCustomPrompt="1"/>
          </p:nvPr>
        </p:nvSpPr>
        <p:spPr>
          <a:xfrm>
            <a:off x="1925296" y="3159610"/>
            <a:ext cx="1440000" cy="708724"/>
          </a:xfrm>
          <a:prstGeom prst="rect">
            <a:avLst/>
          </a:prstGeom>
        </p:spPr>
        <p:txBody>
          <a:bodyPr lIns="0" tIns="0" rIns="0" bIns="0">
            <a:noAutofit/>
          </a:bodyPr>
          <a:lstStyle>
            <a:lvl1pPr marL="0" indent="0" algn="ctr" rtl="1">
              <a:lnSpc>
                <a:spcPct val="100000"/>
              </a:lnSpc>
              <a:spcBef>
                <a:spcPts val="0"/>
              </a:spcBef>
              <a:buSzTx/>
              <a:buNone/>
              <a:defRPr sz="1000" spc="-48">
                <a:solidFill>
                  <a:schemeClr val="bg1">
                    <a:lumMod val="10000"/>
                  </a:schemeClr>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a:t>
            </a:r>
            <a:r>
              <a:rPr dirty="0"/>
              <a:t>,</a:t>
            </a:r>
          </a:p>
        </p:txBody>
      </p:sp>
      <p:sp>
        <p:nvSpPr>
          <p:cNvPr id="5" name="Line">
            <a:extLst>
              <a:ext uri="{FF2B5EF4-FFF2-40B4-BE49-F238E27FC236}">
                <a16:creationId xmlns:a16="http://schemas.microsoft.com/office/drawing/2014/main" id="{E7D51955-CF3F-572A-1303-374C6FA58A02}"/>
              </a:ext>
            </a:extLst>
          </p:cNvPr>
          <p:cNvSpPr/>
          <p:nvPr userDrawn="1"/>
        </p:nvSpPr>
        <p:spPr>
          <a:xfrm flipV="1">
            <a:off x="11724675" y="2029561"/>
            <a:ext cx="0" cy="378363"/>
          </a:xfrm>
          <a:prstGeom prst="line">
            <a:avLst/>
          </a:prstGeom>
          <a:ln w="25400">
            <a:solidFill>
              <a:srgbClr val="000000"/>
            </a:solidFill>
            <a:miter lim="400000"/>
          </a:ln>
        </p:spPr>
        <p:txBody>
          <a:bodyPr lIns="25400" tIns="25400" rIns="25400" bIns="25400" anchor="ctr"/>
          <a:lstStyle/>
          <a:p>
            <a:endParaRPr sz="900">
              <a:solidFill>
                <a:srgbClr val="5E5E5E"/>
              </a:solidFill>
              <a:latin typeface="Lama Sans Bold"/>
              <a:cs typeface="Lama Sans Bold"/>
            </a:endParaRPr>
          </a:p>
        </p:txBody>
      </p:sp>
      <p:sp>
        <p:nvSpPr>
          <p:cNvPr id="6" name="عنوان الفقرة">
            <a:extLst>
              <a:ext uri="{FF2B5EF4-FFF2-40B4-BE49-F238E27FC236}">
                <a16:creationId xmlns:a16="http://schemas.microsoft.com/office/drawing/2014/main" id="{005C63E1-0690-8795-B590-DDC6D18B92A2}"/>
              </a:ext>
            </a:extLst>
          </p:cNvPr>
          <p:cNvSpPr txBox="1">
            <a:spLocks noGrp="1"/>
          </p:cNvSpPr>
          <p:nvPr>
            <p:ph type="body" sz="quarter" idx="22"/>
          </p:nvPr>
        </p:nvSpPr>
        <p:spPr>
          <a:xfrm>
            <a:off x="8661568" y="1933176"/>
            <a:ext cx="2954543" cy="640345"/>
          </a:xfrm>
          <a:prstGeom prst="rect">
            <a:avLst/>
          </a:prstGeom>
        </p:spPr>
        <p:txBody>
          <a:bodyPr lIns="0" tIns="0" rIns="0" bIns="0">
            <a:noAutofit/>
          </a:bodyPr>
          <a:lstStyle>
            <a:lvl1pPr marL="0" indent="0" algn="r" rtl="1">
              <a:lnSpc>
                <a:spcPct val="100000"/>
              </a:lnSpc>
              <a:spcBef>
                <a:spcPts val="0"/>
              </a:spcBef>
              <a:buSzTx/>
              <a:buNone/>
              <a:defRPr sz="3200" spc="-119">
                <a:solidFill>
                  <a:srgbClr val="000000"/>
                </a:solidFill>
                <a:latin typeface="Readex Pro SemiBold" pitchFamily="2" charset="-78"/>
                <a:ea typeface="+mn-ea"/>
                <a:cs typeface="Readex Pro SemiBold" pitchFamily="2" charset="-78"/>
                <a:sym typeface="Lama Sans Bold"/>
              </a:defRPr>
            </a:lvl1pPr>
          </a:lstStyle>
          <a:p>
            <a:r>
              <a:rPr dirty="0" err="1"/>
              <a:t>عنوان</a:t>
            </a:r>
            <a:r>
              <a:rPr dirty="0"/>
              <a:t> </a:t>
            </a:r>
            <a:r>
              <a:rPr dirty="0" err="1"/>
              <a:t>الفقرة</a:t>
            </a:r>
            <a:endParaRPr dirty="0"/>
          </a:p>
        </p:txBody>
      </p:sp>
      <p:sp>
        <p:nvSpPr>
          <p:cNvPr id="7" name="March 2024">
            <a:extLst>
              <a:ext uri="{FF2B5EF4-FFF2-40B4-BE49-F238E27FC236}">
                <a16:creationId xmlns:a16="http://schemas.microsoft.com/office/drawing/2014/main" id="{2C4075EA-123F-33E7-8CD0-3657F6D6CD86}"/>
              </a:ext>
            </a:extLst>
          </p:cNvPr>
          <p:cNvSpPr txBox="1">
            <a:spLocks/>
          </p:cNvSpPr>
          <p:nvPr userDrawn="1"/>
        </p:nvSpPr>
        <p:spPr>
          <a:xfrm>
            <a:off x="10235367" y="6502035"/>
            <a:ext cx="1454986" cy="2055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Autofit/>
          </a:bodyPr>
          <a:lstStyle>
            <a:lvl1pPr marL="0" marR="0" indent="0" algn="r" defTabSz="1219169" rtl="1" latinLnBrk="0">
              <a:lnSpc>
                <a:spcPct val="100000"/>
              </a:lnSpc>
              <a:spcBef>
                <a:spcPts val="0"/>
              </a:spcBef>
              <a:spcAft>
                <a:spcPts val="0"/>
              </a:spcAft>
              <a:buClrTx/>
              <a:buSzTx/>
              <a:buFontTx/>
              <a:buNone/>
              <a:tabLst/>
              <a:defRPr sz="900" b="0" i="0" u="none" strike="noStrike" cap="none" spc="-18" baseline="0">
                <a:solidFill>
                  <a:srgbClr val="000000"/>
                </a:solidFill>
                <a:uFillTx/>
                <a:latin typeface="Lama Sans Regular"/>
                <a:ea typeface="Lama Sans Regular"/>
                <a:cs typeface="Lama Sans Regular"/>
                <a:sym typeface="Lama Sans Regular"/>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9pPr>
          </a:lstStyle>
          <a:p>
            <a:pPr marL="0" marR="0" lvl="0" indent="0" algn="r" defTabSz="1219169" rtl="1" eaLnBrk="1" fontAlgn="auto" latinLnBrk="0" hangingPunct="1">
              <a:lnSpc>
                <a:spcPct val="100000"/>
              </a:lnSpc>
              <a:spcBef>
                <a:spcPts val="0"/>
              </a:spcBef>
              <a:spcAft>
                <a:spcPts val="0"/>
              </a:spcAft>
              <a:buClrTx/>
              <a:buSzTx/>
              <a:buFontTx/>
              <a:buNone/>
              <a:tabLst/>
              <a:defRPr/>
            </a:pPr>
            <a:r>
              <a:rPr kumimoji="0" lang="ar-SA" sz="900" b="0" i="0" u="none" strike="noStrike" kern="0" cap="none" spc="-18" normalizeH="0" baseline="0" noProof="0" dirty="0">
                <a:ln>
                  <a:noFill/>
                </a:ln>
                <a:solidFill>
                  <a:srgbClr val="000000"/>
                </a:solidFill>
                <a:effectLst/>
                <a:uLnTx/>
                <a:uFillTx/>
                <a:latin typeface="Readex Pro Light" pitchFamily="2" charset="-78"/>
                <a:cs typeface="Readex Pro Light" pitchFamily="2" charset="-78"/>
                <a:sym typeface="Lama Sans Regular"/>
              </a:rPr>
              <a:t>2025</a:t>
            </a:r>
            <a:endParaRPr kumimoji="0" lang="en-GB" sz="900" b="0" i="0" u="none" strike="noStrike" kern="0" cap="none" spc="-18" normalizeH="0" baseline="0" noProof="0" dirty="0">
              <a:ln>
                <a:noFill/>
              </a:ln>
              <a:solidFill>
                <a:srgbClr val="000000"/>
              </a:solidFill>
              <a:effectLst/>
              <a:uLnTx/>
              <a:uFillTx/>
              <a:latin typeface="Lama Sans Regular"/>
              <a:cs typeface="Lama Sans Regular"/>
              <a:sym typeface="Lama Sans Regular"/>
            </a:endParaRPr>
          </a:p>
        </p:txBody>
      </p:sp>
      <p:sp>
        <p:nvSpPr>
          <p:cNvPr id="9" name="Text Placeholder 6">
            <a:extLst>
              <a:ext uri="{FF2B5EF4-FFF2-40B4-BE49-F238E27FC236}">
                <a16:creationId xmlns:a16="http://schemas.microsoft.com/office/drawing/2014/main" id="{25360D8A-E535-2B22-BFB5-F09A1D80FA3D}"/>
              </a:ext>
            </a:extLst>
          </p:cNvPr>
          <p:cNvSpPr>
            <a:spLocks noGrp="1"/>
          </p:cNvSpPr>
          <p:nvPr>
            <p:ph type="body" sz="quarter" idx="10" hasCustomPrompt="1"/>
          </p:nvPr>
        </p:nvSpPr>
        <p:spPr>
          <a:xfrm>
            <a:off x="388714" y="317117"/>
            <a:ext cx="3821336" cy="273434"/>
          </a:xfrm>
        </p:spPr>
        <p:txBody>
          <a:bodyPr>
            <a:noAutofit/>
          </a:bodyPr>
          <a:lstStyle>
            <a:lvl1pPr marL="0" indent="0">
              <a:buNone/>
              <a:defRPr sz="900">
                <a:solidFill>
                  <a:srgbClr val="000000"/>
                </a:solidFill>
              </a:defRPr>
            </a:lvl1pPr>
          </a:lstStyle>
          <a:p>
            <a:pPr lvl="0"/>
            <a:r>
              <a:rPr lang="ar-SA" dirty="0"/>
              <a:t>عنوان العرض التقديمي</a:t>
            </a:r>
          </a:p>
        </p:txBody>
      </p:sp>
      <p:pic>
        <p:nvPicPr>
          <p:cNvPr id="4" name="Graphic 3">
            <a:extLst>
              <a:ext uri="{FF2B5EF4-FFF2-40B4-BE49-F238E27FC236}">
                <a16:creationId xmlns:a16="http://schemas.microsoft.com/office/drawing/2014/main" id="{72554330-A93E-21C9-EBE6-98952FF7F45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35367" y="352060"/>
            <a:ext cx="1380744" cy="467855"/>
          </a:xfrm>
          <a:prstGeom prst="rect">
            <a:avLst/>
          </a:prstGeom>
        </p:spPr>
      </p:pic>
    </p:spTree>
    <p:extLst>
      <p:ext uri="{BB962C8B-B14F-4D97-AF65-F5344CB8AC3E}">
        <p14:creationId xmlns:p14="http://schemas.microsoft.com/office/powerpoint/2010/main" val="258842200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54" name="Slide Number">
            <a:extLst>
              <a:ext uri="{FF2B5EF4-FFF2-40B4-BE49-F238E27FC236}">
                <a16:creationId xmlns:a16="http://schemas.microsoft.com/office/drawing/2014/main" id="{0FBA0655-D667-5CB9-F627-4130A366DEC7}"/>
              </a:ext>
            </a:extLst>
          </p:cNvPr>
          <p:cNvSpPr txBox="1">
            <a:spLocks/>
          </p:cNvSpPr>
          <p:nvPr userDrawn="1"/>
        </p:nvSpPr>
        <p:spPr>
          <a:xfrm>
            <a:off x="472072" y="6405453"/>
            <a:ext cx="218008" cy="2410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b">
            <a:spAutoFit/>
          </a:bodyPr>
          <a:lstStyle>
            <a:defPPr>
              <a:defRPr lang="en-SA"/>
            </a:defPPr>
            <a:lvl1pPr marL="0" algn="l" defTabSz="292100" rtl="0" eaLnBrk="1" latinLnBrk="0" hangingPunct="1">
              <a:defRPr sz="900" kern="1200">
                <a:solidFill>
                  <a:srgbClr val="00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hangingPunct="0"/>
            <a:fld id="{86CB4B4D-7CA3-9044-876B-883B54F8677D}" type="slidenum">
              <a:rPr lang="en-GB" kern="0" smtClean="0">
                <a:latin typeface="Lama Sans Regular"/>
                <a:cs typeface="Lama Sans Regular"/>
                <a:sym typeface="Lama Sans Regular"/>
              </a:rPr>
              <a:pPr algn="ctr" hangingPunct="0"/>
              <a:t>‹#›</a:t>
            </a:fld>
            <a:endParaRPr lang="en-GB" kern="0">
              <a:latin typeface="Lama Sans Regular"/>
              <a:cs typeface="Lama Sans Regular"/>
              <a:sym typeface="Lama Sans Regular"/>
            </a:endParaRPr>
          </a:p>
        </p:txBody>
      </p:sp>
      <p:sp>
        <p:nvSpPr>
          <p:cNvPr id="68" name="Line">
            <a:extLst>
              <a:ext uri="{FF2B5EF4-FFF2-40B4-BE49-F238E27FC236}">
                <a16:creationId xmlns:a16="http://schemas.microsoft.com/office/drawing/2014/main" id="{A8E3C537-A946-4B41-148D-D4C662A4B6E0}"/>
              </a:ext>
            </a:extLst>
          </p:cNvPr>
          <p:cNvSpPr/>
          <p:nvPr userDrawn="1"/>
        </p:nvSpPr>
        <p:spPr>
          <a:xfrm>
            <a:off x="495300" y="6369050"/>
            <a:ext cx="11201401" cy="0"/>
          </a:xfrm>
          <a:prstGeom prst="line">
            <a:avLst/>
          </a:prstGeom>
          <a:ln w="9525">
            <a:solidFill>
              <a:srgbClr val="000000"/>
            </a:solidFill>
            <a:miter lim="400000"/>
          </a:ln>
        </p:spPr>
        <p:txBody>
          <a:bodyPr lIns="25400" tIns="25400" rIns="25400" bIns="25400" anchor="ctr"/>
          <a:lstStyle/>
          <a:p>
            <a:endParaRPr sz="900">
              <a:solidFill>
                <a:srgbClr val="5E5E5E"/>
              </a:solidFill>
              <a:latin typeface="Lama Sans Bold"/>
              <a:cs typeface="Lama Sans Bold"/>
            </a:endParaRPr>
          </a:p>
        </p:txBody>
      </p:sp>
      <p:sp>
        <p:nvSpPr>
          <p:cNvPr id="35" name="Image">
            <a:extLst>
              <a:ext uri="{FF2B5EF4-FFF2-40B4-BE49-F238E27FC236}">
                <a16:creationId xmlns:a16="http://schemas.microsoft.com/office/drawing/2014/main" id="{E0AB9447-874B-DE0B-1860-A3F323C735C5}"/>
              </a:ext>
            </a:extLst>
          </p:cNvPr>
          <p:cNvSpPr txBox="1">
            <a:spLocks/>
          </p:cNvSpPr>
          <p:nvPr userDrawn="1"/>
        </p:nvSpPr>
        <p:spPr>
          <a:xfrm>
            <a:off x="4518945" y="2838621"/>
            <a:ext cx="2662768" cy="14978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39" tIns="45719" rIns="91439" bIns="45719">
            <a:noAutofit/>
          </a:bodyPr>
          <a:lstStyle>
            <a:lvl1pPr marL="304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9pPr>
          </a:lstStyle>
          <a:p>
            <a:pPr marL="304800" marR="0" lvl="0" indent="-304800" algn="l" defTabSz="1219169" rtl="0" eaLnBrk="1" fontAlgn="auto" latinLnBrk="0" hangingPunct="1">
              <a:lnSpc>
                <a:spcPct val="90000"/>
              </a:lnSpc>
              <a:spcBef>
                <a:spcPts val="2250"/>
              </a:spcBef>
              <a:spcAft>
                <a:spcPts val="0"/>
              </a:spcAft>
              <a:buClrTx/>
              <a:buSzPct val="123000"/>
              <a:buFontTx/>
              <a:buChar char="•"/>
              <a:tabLst/>
              <a:defRPr/>
            </a:pPr>
            <a:endParaRPr kumimoji="0" lang="en-GB" sz="2400" b="0" i="0" u="none" strike="noStrike" kern="0" cap="none" spc="0" normalizeH="0" baseline="0" noProof="0">
              <a:ln>
                <a:noFill/>
              </a:ln>
              <a:solidFill>
                <a:srgbClr val="000000"/>
              </a:solidFill>
              <a:effectLst/>
              <a:uLnTx/>
              <a:uFillTx/>
              <a:latin typeface="Lama Sans Regular"/>
              <a:cs typeface="Lama Sans Regular"/>
              <a:sym typeface="Lama Sans Regular"/>
            </a:endParaRPr>
          </a:p>
        </p:txBody>
      </p:sp>
      <p:grpSp>
        <p:nvGrpSpPr>
          <p:cNvPr id="36" name="Group">
            <a:extLst>
              <a:ext uri="{FF2B5EF4-FFF2-40B4-BE49-F238E27FC236}">
                <a16:creationId xmlns:a16="http://schemas.microsoft.com/office/drawing/2014/main" id="{3C062C83-989A-9532-EAA2-E8D78C9BB3EE}"/>
              </a:ext>
            </a:extLst>
          </p:cNvPr>
          <p:cNvGrpSpPr/>
          <p:nvPr userDrawn="1"/>
        </p:nvGrpSpPr>
        <p:grpSpPr>
          <a:xfrm>
            <a:off x="4593250" y="2335029"/>
            <a:ext cx="2514159" cy="2504990"/>
            <a:chOff x="0" y="0"/>
            <a:chExt cx="6855742" cy="6830740"/>
          </a:xfrm>
        </p:grpSpPr>
        <p:sp>
          <p:nvSpPr>
            <p:cNvPr id="37" name="Circle">
              <a:extLst>
                <a:ext uri="{FF2B5EF4-FFF2-40B4-BE49-F238E27FC236}">
                  <a16:creationId xmlns:a16="http://schemas.microsoft.com/office/drawing/2014/main" id="{6374216D-AFB9-3A35-E841-3DB2935B75BE}"/>
                </a:ext>
              </a:extLst>
            </p:cNvPr>
            <p:cNvSpPr/>
            <p:nvPr/>
          </p:nvSpPr>
          <p:spPr>
            <a:xfrm>
              <a:off x="426956" y="414540"/>
              <a:ext cx="6001831" cy="6001637"/>
            </a:xfrm>
            <a:prstGeom prst="ellipse">
              <a:avLst/>
            </a:prstGeom>
            <a:noFill/>
            <a:ln w="12700" cap="flat">
              <a:solidFill>
                <a:srgbClr val="000000"/>
              </a:solidFill>
              <a:prstDash val="solid"/>
              <a:miter lim="400000"/>
            </a:ln>
            <a:effectLst/>
          </p:spPr>
          <p:txBody>
            <a:bodyPr wrap="square" lIns="50800" tIns="50800" rIns="50800" bIns="50800" numCol="1" anchor="ctr">
              <a:noAutofit/>
            </a:bodyPr>
            <a:lstStyle/>
            <a:p>
              <a:pPr defTabSz="457200">
                <a:spcBef>
                  <a:spcPts val="500"/>
                </a:spcBef>
                <a:defRPr sz="100">
                  <a:solidFill>
                    <a:srgbClr val="000000"/>
                  </a:solidFill>
                </a:defRPr>
              </a:pPr>
              <a:endParaRPr sz="100">
                <a:solidFill>
                  <a:srgbClr val="000000"/>
                </a:solidFill>
                <a:latin typeface="Lama Sans Bold"/>
                <a:cs typeface="Lama Sans Bold"/>
              </a:endParaRPr>
            </a:p>
          </p:txBody>
        </p:sp>
        <p:sp>
          <p:nvSpPr>
            <p:cNvPr id="38" name="Circle">
              <a:extLst>
                <a:ext uri="{FF2B5EF4-FFF2-40B4-BE49-F238E27FC236}">
                  <a16:creationId xmlns:a16="http://schemas.microsoft.com/office/drawing/2014/main" id="{5C85D4B8-29EF-89EB-0EDB-6A3E2FFD8130}"/>
                </a:ext>
              </a:extLst>
            </p:cNvPr>
            <p:cNvSpPr/>
            <p:nvPr/>
          </p:nvSpPr>
          <p:spPr>
            <a:xfrm>
              <a:off x="3027064" y="0"/>
              <a:ext cx="801420" cy="801420"/>
            </a:xfrm>
            <a:prstGeom prst="ellipse">
              <a:avLst/>
            </a:prstGeom>
            <a:solidFill>
              <a:schemeClr val="bg1"/>
            </a:solidFill>
            <a:ln w="12700" cap="flat">
              <a:solidFill>
                <a:srgbClr val="000000"/>
              </a:solidFill>
              <a:prstDash val="solid"/>
              <a:miter lim="400000"/>
            </a:ln>
            <a:effectLst/>
          </p:spPr>
          <p:txBody>
            <a:bodyPr wrap="square" lIns="50800" tIns="50800" rIns="50800" bIns="50800" numCol="1" anchor="ctr">
              <a:noAutofit/>
            </a:bodyPr>
            <a:lstStyle/>
            <a:p>
              <a:pPr defTabSz="457200">
                <a:spcBef>
                  <a:spcPts val="500"/>
                </a:spcBef>
                <a:defRPr sz="100">
                  <a:solidFill>
                    <a:srgbClr val="000000"/>
                  </a:solidFill>
                </a:defRPr>
              </a:pPr>
              <a:endParaRPr sz="100">
                <a:solidFill>
                  <a:srgbClr val="000000"/>
                </a:solidFill>
                <a:latin typeface="Lama Sans Bold"/>
                <a:cs typeface="Lama Sans Bold"/>
              </a:endParaRPr>
            </a:p>
          </p:txBody>
        </p:sp>
        <p:sp>
          <p:nvSpPr>
            <p:cNvPr id="39" name="Circle">
              <a:extLst>
                <a:ext uri="{FF2B5EF4-FFF2-40B4-BE49-F238E27FC236}">
                  <a16:creationId xmlns:a16="http://schemas.microsoft.com/office/drawing/2014/main" id="{A554536B-55A0-A8C9-265F-44D64EC4CC0E}"/>
                </a:ext>
              </a:extLst>
            </p:cNvPr>
            <p:cNvSpPr/>
            <p:nvPr/>
          </p:nvSpPr>
          <p:spPr>
            <a:xfrm>
              <a:off x="3027064" y="6029321"/>
              <a:ext cx="801420" cy="801420"/>
            </a:xfrm>
            <a:prstGeom prst="ellipse">
              <a:avLst/>
            </a:prstGeom>
            <a:solidFill>
              <a:schemeClr val="bg1"/>
            </a:solidFill>
            <a:ln w="12700" cap="flat">
              <a:solidFill>
                <a:srgbClr val="000000"/>
              </a:solidFill>
              <a:prstDash val="solid"/>
              <a:miter lim="400000"/>
            </a:ln>
            <a:effectLst/>
          </p:spPr>
          <p:txBody>
            <a:bodyPr wrap="square" lIns="50800" tIns="50800" rIns="50800" bIns="50800" numCol="1" anchor="ctr">
              <a:noAutofit/>
            </a:bodyPr>
            <a:lstStyle/>
            <a:p>
              <a:pPr defTabSz="457200">
                <a:spcBef>
                  <a:spcPts val="500"/>
                </a:spcBef>
                <a:defRPr sz="100">
                  <a:solidFill>
                    <a:srgbClr val="000000"/>
                  </a:solidFill>
                </a:defRPr>
              </a:pPr>
              <a:endParaRPr sz="100">
                <a:solidFill>
                  <a:srgbClr val="000000"/>
                </a:solidFill>
                <a:latin typeface="Lama Sans Bold"/>
                <a:cs typeface="Lama Sans Bold"/>
              </a:endParaRPr>
            </a:p>
          </p:txBody>
        </p:sp>
        <p:sp>
          <p:nvSpPr>
            <p:cNvPr id="40" name="Circle">
              <a:extLst>
                <a:ext uri="{FF2B5EF4-FFF2-40B4-BE49-F238E27FC236}">
                  <a16:creationId xmlns:a16="http://schemas.microsoft.com/office/drawing/2014/main" id="{500A9C1A-3A11-7BB4-A891-2105ACF468BE}"/>
                </a:ext>
              </a:extLst>
            </p:cNvPr>
            <p:cNvSpPr/>
            <p:nvPr/>
          </p:nvSpPr>
          <p:spPr>
            <a:xfrm>
              <a:off x="0" y="3014648"/>
              <a:ext cx="801420" cy="801420"/>
            </a:xfrm>
            <a:prstGeom prst="ellipse">
              <a:avLst/>
            </a:prstGeom>
            <a:solidFill>
              <a:schemeClr val="bg1"/>
            </a:solidFill>
            <a:ln w="12700" cap="flat">
              <a:solidFill>
                <a:srgbClr val="000000"/>
              </a:solidFill>
              <a:prstDash val="solid"/>
              <a:miter lim="400000"/>
            </a:ln>
            <a:effectLst/>
          </p:spPr>
          <p:txBody>
            <a:bodyPr wrap="square" lIns="50800" tIns="50800" rIns="50800" bIns="50800" numCol="1" anchor="ctr">
              <a:noAutofit/>
            </a:bodyPr>
            <a:lstStyle/>
            <a:p>
              <a:pPr defTabSz="457200">
                <a:spcBef>
                  <a:spcPts val="500"/>
                </a:spcBef>
                <a:defRPr sz="100">
                  <a:solidFill>
                    <a:srgbClr val="000000"/>
                  </a:solidFill>
                </a:defRPr>
              </a:pPr>
              <a:endParaRPr sz="100">
                <a:solidFill>
                  <a:srgbClr val="000000"/>
                </a:solidFill>
                <a:latin typeface="Lama Sans Bold"/>
                <a:cs typeface="Lama Sans Bold"/>
              </a:endParaRPr>
            </a:p>
          </p:txBody>
        </p:sp>
        <p:sp>
          <p:nvSpPr>
            <p:cNvPr id="41" name="Circle">
              <a:extLst>
                <a:ext uri="{FF2B5EF4-FFF2-40B4-BE49-F238E27FC236}">
                  <a16:creationId xmlns:a16="http://schemas.microsoft.com/office/drawing/2014/main" id="{2BC7248D-763D-362E-CCF1-DADF0AA46E2C}"/>
                </a:ext>
              </a:extLst>
            </p:cNvPr>
            <p:cNvSpPr/>
            <p:nvPr/>
          </p:nvSpPr>
          <p:spPr>
            <a:xfrm>
              <a:off x="6054323" y="3014648"/>
              <a:ext cx="801420" cy="801420"/>
            </a:xfrm>
            <a:prstGeom prst="ellipse">
              <a:avLst/>
            </a:prstGeom>
            <a:solidFill>
              <a:schemeClr val="bg1"/>
            </a:solidFill>
            <a:ln w="12700" cap="flat">
              <a:solidFill>
                <a:srgbClr val="000000"/>
              </a:solidFill>
              <a:prstDash val="solid"/>
              <a:miter lim="400000"/>
            </a:ln>
            <a:effectLst/>
          </p:spPr>
          <p:txBody>
            <a:bodyPr wrap="square" lIns="50800" tIns="50800" rIns="50800" bIns="50800" numCol="1" anchor="ctr">
              <a:noAutofit/>
            </a:bodyPr>
            <a:lstStyle/>
            <a:p>
              <a:pPr defTabSz="457200">
                <a:spcBef>
                  <a:spcPts val="500"/>
                </a:spcBef>
                <a:defRPr sz="100">
                  <a:solidFill>
                    <a:srgbClr val="000000"/>
                  </a:solidFill>
                </a:defRPr>
              </a:pPr>
              <a:endParaRPr sz="100">
                <a:solidFill>
                  <a:srgbClr val="000000"/>
                </a:solidFill>
                <a:latin typeface="Lama Sans Bold"/>
                <a:cs typeface="Lama Sans Bold"/>
              </a:endParaRPr>
            </a:p>
          </p:txBody>
        </p:sp>
      </p:grpSp>
      <p:sp>
        <p:nvSpPr>
          <p:cNvPr id="56" name="عنوان الفقرة">
            <a:extLst>
              <a:ext uri="{FF2B5EF4-FFF2-40B4-BE49-F238E27FC236}">
                <a16:creationId xmlns:a16="http://schemas.microsoft.com/office/drawing/2014/main" id="{74017E75-77C7-4DBB-B4BD-2DC8AAA7D755}"/>
              </a:ext>
            </a:extLst>
          </p:cNvPr>
          <p:cNvSpPr txBox="1">
            <a:spLocks noGrp="1"/>
          </p:cNvSpPr>
          <p:nvPr>
            <p:ph type="body" sz="quarter" idx="26" hasCustomPrompt="1"/>
          </p:nvPr>
        </p:nvSpPr>
        <p:spPr>
          <a:xfrm>
            <a:off x="4939990" y="1347720"/>
            <a:ext cx="1896642" cy="285282"/>
          </a:xfrm>
          <a:prstGeom prst="rect">
            <a:avLst/>
          </a:prstGeom>
        </p:spPr>
        <p:txBody>
          <a:bodyPr lIns="0" tIns="0" rIns="0" bIns="0">
            <a:noAutofit/>
          </a:bodyPr>
          <a:lstStyle>
            <a:lvl1pPr marL="0" indent="0" algn="ctr" rtl="1">
              <a:lnSpc>
                <a:spcPct val="100000"/>
              </a:lnSpc>
              <a:spcBef>
                <a:spcPts val="0"/>
              </a:spcBef>
              <a:buSzTx/>
              <a:buNone/>
              <a:defRPr sz="2000" spc="-119">
                <a:solidFill>
                  <a:schemeClr val="bg1">
                    <a:lumMod val="10000"/>
                  </a:schemeClr>
                </a:solidFill>
                <a:latin typeface="Readex Pro Medium" pitchFamily="2" charset="-78"/>
                <a:ea typeface="+mn-ea"/>
                <a:cs typeface="Readex Pro Medium" pitchFamily="2" charset="-78"/>
                <a:sym typeface="Lama Sans Bold"/>
              </a:defRPr>
            </a:lvl1pPr>
          </a:lstStyle>
          <a:p>
            <a:r>
              <a:rPr dirty="0" err="1"/>
              <a:t>عنوان</a:t>
            </a:r>
            <a:endParaRPr dirty="0"/>
          </a:p>
        </p:txBody>
      </p:sp>
      <p:sp>
        <p:nvSpPr>
          <p:cNvPr id="57"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992325EB-6780-4982-DE09-E0E801D77127}"/>
              </a:ext>
            </a:extLst>
          </p:cNvPr>
          <p:cNvSpPr txBox="1">
            <a:spLocks noGrp="1"/>
          </p:cNvSpPr>
          <p:nvPr>
            <p:ph type="body" sz="quarter" idx="27" hasCustomPrompt="1"/>
          </p:nvPr>
        </p:nvSpPr>
        <p:spPr>
          <a:xfrm>
            <a:off x="4939989" y="1693944"/>
            <a:ext cx="1896643" cy="510383"/>
          </a:xfrm>
          <a:prstGeom prst="rect">
            <a:avLst/>
          </a:prstGeom>
        </p:spPr>
        <p:txBody>
          <a:bodyPr lIns="0" tIns="0" rIns="0" bIns="0">
            <a:noAutofit/>
          </a:bodyPr>
          <a:lstStyle>
            <a:lvl1pPr marL="0" indent="0" algn="ctr" rtl="1">
              <a:lnSpc>
                <a:spcPct val="100000"/>
              </a:lnSpc>
              <a:spcBef>
                <a:spcPts val="0"/>
              </a:spcBef>
              <a:buSzTx/>
              <a:buNone/>
              <a:defRPr sz="1000" spc="-48">
                <a:solidFill>
                  <a:schemeClr val="bg1">
                    <a:lumMod val="10000"/>
                  </a:schemeClr>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a:t>
            </a:r>
            <a:r>
              <a:rPr dirty="0"/>
              <a:t>,</a:t>
            </a:r>
          </a:p>
        </p:txBody>
      </p:sp>
      <p:sp>
        <p:nvSpPr>
          <p:cNvPr id="62" name="عنوان الفقرة">
            <a:extLst>
              <a:ext uri="{FF2B5EF4-FFF2-40B4-BE49-F238E27FC236}">
                <a16:creationId xmlns:a16="http://schemas.microsoft.com/office/drawing/2014/main" id="{3739AA57-66A1-A5BE-435D-F5DFBD85CD87}"/>
              </a:ext>
            </a:extLst>
          </p:cNvPr>
          <p:cNvSpPr txBox="1">
            <a:spLocks noGrp="1"/>
          </p:cNvSpPr>
          <p:nvPr>
            <p:ph type="body" sz="quarter" idx="28" hasCustomPrompt="1"/>
          </p:nvPr>
        </p:nvSpPr>
        <p:spPr>
          <a:xfrm>
            <a:off x="2427056" y="2968378"/>
            <a:ext cx="1896642" cy="285282"/>
          </a:xfrm>
          <a:prstGeom prst="rect">
            <a:avLst/>
          </a:prstGeom>
        </p:spPr>
        <p:txBody>
          <a:bodyPr lIns="0" tIns="0" rIns="0" bIns="0">
            <a:noAutofit/>
          </a:bodyPr>
          <a:lstStyle>
            <a:lvl1pPr marL="0" indent="0" algn="ctr" rtl="1">
              <a:lnSpc>
                <a:spcPct val="100000"/>
              </a:lnSpc>
              <a:spcBef>
                <a:spcPts val="0"/>
              </a:spcBef>
              <a:buSzTx/>
              <a:buNone/>
              <a:defRPr sz="2000" spc="-119">
                <a:solidFill>
                  <a:schemeClr val="bg1">
                    <a:lumMod val="10000"/>
                  </a:schemeClr>
                </a:solidFill>
                <a:latin typeface="Readex Pro Medium" pitchFamily="2" charset="-78"/>
                <a:ea typeface="+mn-ea"/>
                <a:cs typeface="Readex Pro Medium" pitchFamily="2" charset="-78"/>
                <a:sym typeface="Lama Sans Bold"/>
              </a:defRPr>
            </a:lvl1pPr>
          </a:lstStyle>
          <a:p>
            <a:r>
              <a:rPr dirty="0" err="1"/>
              <a:t>عنوان</a:t>
            </a:r>
            <a:endParaRPr dirty="0"/>
          </a:p>
        </p:txBody>
      </p:sp>
      <p:sp>
        <p:nvSpPr>
          <p:cNvPr id="63"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B250AE16-779C-1F7F-8F62-F740E4B8C298}"/>
              </a:ext>
            </a:extLst>
          </p:cNvPr>
          <p:cNvSpPr txBox="1">
            <a:spLocks noGrp="1"/>
          </p:cNvSpPr>
          <p:nvPr>
            <p:ph type="body" sz="quarter" idx="29" hasCustomPrompt="1"/>
          </p:nvPr>
        </p:nvSpPr>
        <p:spPr>
          <a:xfrm>
            <a:off x="2427055" y="3314602"/>
            <a:ext cx="1896643" cy="510383"/>
          </a:xfrm>
          <a:prstGeom prst="rect">
            <a:avLst/>
          </a:prstGeom>
        </p:spPr>
        <p:txBody>
          <a:bodyPr lIns="0" tIns="0" rIns="0" bIns="0">
            <a:noAutofit/>
          </a:bodyPr>
          <a:lstStyle>
            <a:lvl1pPr marL="0" indent="0" algn="ctr" rtl="1">
              <a:lnSpc>
                <a:spcPct val="100000"/>
              </a:lnSpc>
              <a:spcBef>
                <a:spcPts val="0"/>
              </a:spcBef>
              <a:buSzTx/>
              <a:buNone/>
              <a:defRPr sz="1000" spc="-48">
                <a:solidFill>
                  <a:schemeClr val="bg1">
                    <a:lumMod val="10000"/>
                  </a:schemeClr>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a:t>
            </a:r>
            <a:r>
              <a:rPr dirty="0"/>
              <a:t>,</a:t>
            </a:r>
          </a:p>
        </p:txBody>
      </p:sp>
      <p:sp>
        <p:nvSpPr>
          <p:cNvPr id="64" name="عنوان الفقرة">
            <a:extLst>
              <a:ext uri="{FF2B5EF4-FFF2-40B4-BE49-F238E27FC236}">
                <a16:creationId xmlns:a16="http://schemas.microsoft.com/office/drawing/2014/main" id="{D95AD2D6-5466-38F6-A4AF-FD837BD19FE1}"/>
              </a:ext>
            </a:extLst>
          </p:cNvPr>
          <p:cNvSpPr txBox="1">
            <a:spLocks noGrp="1"/>
          </p:cNvSpPr>
          <p:nvPr>
            <p:ph type="body" sz="quarter" idx="30" hasCustomPrompt="1"/>
          </p:nvPr>
        </p:nvSpPr>
        <p:spPr>
          <a:xfrm>
            <a:off x="7376961" y="2968378"/>
            <a:ext cx="1896642" cy="285282"/>
          </a:xfrm>
          <a:prstGeom prst="rect">
            <a:avLst/>
          </a:prstGeom>
        </p:spPr>
        <p:txBody>
          <a:bodyPr lIns="0" tIns="0" rIns="0" bIns="0">
            <a:noAutofit/>
          </a:bodyPr>
          <a:lstStyle>
            <a:lvl1pPr marL="0" indent="0" algn="ctr" rtl="1">
              <a:lnSpc>
                <a:spcPct val="100000"/>
              </a:lnSpc>
              <a:spcBef>
                <a:spcPts val="0"/>
              </a:spcBef>
              <a:buSzTx/>
              <a:buNone/>
              <a:defRPr sz="2000" spc="-119">
                <a:solidFill>
                  <a:schemeClr val="bg1">
                    <a:lumMod val="10000"/>
                  </a:schemeClr>
                </a:solidFill>
                <a:latin typeface="Readex Pro Medium" pitchFamily="2" charset="-78"/>
                <a:ea typeface="+mn-ea"/>
                <a:cs typeface="Readex Pro Medium" pitchFamily="2" charset="-78"/>
                <a:sym typeface="Lama Sans Bold"/>
              </a:defRPr>
            </a:lvl1pPr>
          </a:lstStyle>
          <a:p>
            <a:r>
              <a:rPr dirty="0" err="1"/>
              <a:t>عنوان</a:t>
            </a:r>
            <a:endParaRPr dirty="0"/>
          </a:p>
        </p:txBody>
      </p:sp>
      <p:sp>
        <p:nvSpPr>
          <p:cNvPr id="65"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807F7CDF-66DF-21C0-E5C0-7E2B8FE0C386}"/>
              </a:ext>
            </a:extLst>
          </p:cNvPr>
          <p:cNvSpPr txBox="1">
            <a:spLocks noGrp="1"/>
          </p:cNvSpPr>
          <p:nvPr>
            <p:ph type="body" sz="quarter" idx="31" hasCustomPrompt="1"/>
          </p:nvPr>
        </p:nvSpPr>
        <p:spPr>
          <a:xfrm>
            <a:off x="7376960" y="3314602"/>
            <a:ext cx="1896643" cy="510383"/>
          </a:xfrm>
          <a:prstGeom prst="rect">
            <a:avLst/>
          </a:prstGeom>
        </p:spPr>
        <p:txBody>
          <a:bodyPr lIns="0" tIns="0" rIns="0" bIns="0">
            <a:noAutofit/>
          </a:bodyPr>
          <a:lstStyle>
            <a:lvl1pPr marL="0" indent="0" algn="ctr" rtl="1">
              <a:lnSpc>
                <a:spcPct val="100000"/>
              </a:lnSpc>
              <a:spcBef>
                <a:spcPts val="0"/>
              </a:spcBef>
              <a:buSzTx/>
              <a:buNone/>
              <a:defRPr sz="1000" spc="-48">
                <a:solidFill>
                  <a:schemeClr val="bg1">
                    <a:lumMod val="10000"/>
                  </a:schemeClr>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a:t>
            </a:r>
            <a:r>
              <a:rPr dirty="0"/>
              <a:t>,</a:t>
            </a:r>
          </a:p>
        </p:txBody>
      </p:sp>
      <p:sp>
        <p:nvSpPr>
          <p:cNvPr id="66" name="عنوان الفقرة">
            <a:extLst>
              <a:ext uri="{FF2B5EF4-FFF2-40B4-BE49-F238E27FC236}">
                <a16:creationId xmlns:a16="http://schemas.microsoft.com/office/drawing/2014/main" id="{5FC62913-5C24-3E0D-B2FD-C196ECF8D511}"/>
              </a:ext>
            </a:extLst>
          </p:cNvPr>
          <p:cNvSpPr txBox="1">
            <a:spLocks noGrp="1"/>
          </p:cNvSpPr>
          <p:nvPr>
            <p:ph type="body" sz="quarter" idx="32" hasCustomPrompt="1"/>
          </p:nvPr>
        </p:nvSpPr>
        <p:spPr>
          <a:xfrm>
            <a:off x="4939990" y="5013080"/>
            <a:ext cx="1896642" cy="285282"/>
          </a:xfrm>
          <a:prstGeom prst="rect">
            <a:avLst/>
          </a:prstGeom>
        </p:spPr>
        <p:txBody>
          <a:bodyPr lIns="0" tIns="0" rIns="0" bIns="0">
            <a:noAutofit/>
          </a:bodyPr>
          <a:lstStyle>
            <a:lvl1pPr marL="0" indent="0" algn="ctr" rtl="1">
              <a:lnSpc>
                <a:spcPct val="100000"/>
              </a:lnSpc>
              <a:spcBef>
                <a:spcPts val="0"/>
              </a:spcBef>
              <a:buSzTx/>
              <a:buNone/>
              <a:defRPr sz="2000" spc="-119">
                <a:solidFill>
                  <a:schemeClr val="bg1">
                    <a:lumMod val="10000"/>
                  </a:schemeClr>
                </a:solidFill>
                <a:latin typeface="Readex Pro Medium" pitchFamily="2" charset="-78"/>
                <a:ea typeface="+mn-ea"/>
                <a:cs typeface="Readex Pro Medium" pitchFamily="2" charset="-78"/>
                <a:sym typeface="Lama Sans Bold"/>
              </a:defRPr>
            </a:lvl1pPr>
          </a:lstStyle>
          <a:p>
            <a:r>
              <a:rPr dirty="0" err="1"/>
              <a:t>عنوان</a:t>
            </a:r>
            <a:endParaRPr dirty="0"/>
          </a:p>
        </p:txBody>
      </p:sp>
      <p:sp>
        <p:nvSpPr>
          <p:cNvPr id="69"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9D2357AA-DD76-07E5-6669-CE3525A25853}"/>
              </a:ext>
            </a:extLst>
          </p:cNvPr>
          <p:cNvSpPr txBox="1">
            <a:spLocks noGrp="1"/>
          </p:cNvSpPr>
          <p:nvPr>
            <p:ph type="body" sz="quarter" idx="33" hasCustomPrompt="1"/>
          </p:nvPr>
        </p:nvSpPr>
        <p:spPr>
          <a:xfrm>
            <a:off x="4939989" y="5359304"/>
            <a:ext cx="1896643" cy="510383"/>
          </a:xfrm>
          <a:prstGeom prst="rect">
            <a:avLst/>
          </a:prstGeom>
        </p:spPr>
        <p:txBody>
          <a:bodyPr lIns="0" tIns="0" rIns="0" bIns="0">
            <a:noAutofit/>
          </a:bodyPr>
          <a:lstStyle>
            <a:lvl1pPr marL="0" indent="0" algn="ctr" rtl="1">
              <a:lnSpc>
                <a:spcPct val="100000"/>
              </a:lnSpc>
              <a:spcBef>
                <a:spcPts val="0"/>
              </a:spcBef>
              <a:buSzTx/>
              <a:buNone/>
              <a:defRPr sz="1000" spc="-48">
                <a:solidFill>
                  <a:schemeClr val="bg1">
                    <a:lumMod val="10000"/>
                  </a:schemeClr>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a:t>
            </a:r>
            <a:r>
              <a:rPr dirty="0"/>
              <a:t>,</a:t>
            </a:r>
          </a:p>
        </p:txBody>
      </p:sp>
      <p:sp>
        <p:nvSpPr>
          <p:cNvPr id="3" name="Line">
            <a:extLst>
              <a:ext uri="{FF2B5EF4-FFF2-40B4-BE49-F238E27FC236}">
                <a16:creationId xmlns:a16="http://schemas.microsoft.com/office/drawing/2014/main" id="{B47DA898-0B49-9557-D99D-BA609B345F3B}"/>
              </a:ext>
            </a:extLst>
          </p:cNvPr>
          <p:cNvSpPr/>
          <p:nvPr userDrawn="1"/>
        </p:nvSpPr>
        <p:spPr>
          <a:xfrm flipV="1">
            <a:off x="11724675" y="2029561"/>
            <a:ext cx="0" cy="378363"/>
          </a:xfrm>
          <a:prstGeom prst="line">
            <a:avLst/>
          </a:prstGeom>
          <a:ln w="25400">
            <a:solidFill>
              <a:srgbClr val="000000"/>
            </a:solidFill>
            <a:miter lim="400000"/>
          </a:ln>
        </p:spPr>
        <p:txBody>
          <a:bodyPr lIns="25400" tIns="25400" rIns="25400" bIns="25400" anchor="ctr"/>
          <a:lstStyle/>
          <a:p>
            <a:endParaRPr sz="900">
              <a:solidFill>
                <a:srgbClr val="5E5E5E"/>
              </a:solidFill>
              <a:latin typeface="Lama Sans Bold"/>
              <a:cs typeface="Lama Sans Bold"/>
            </a:endParaRPr>
          </a:p>
        </p:txBody>
      </p:sp>
      <p:sp>
        <p:nvSpPr>
          <p:cNvPr id="4" name="عنوان الفقرة">
            <a:extLst>
              <a:ext uri="{FF2B5EF4-FFF2-40B4-BE49-F238E27FC236}">
                <a16:creationId xmlns:a16="http://schemas.microsoft.com/office/drawing/2014/main" id="{8CB8F603-DDCA-CB7C-CC3C-C4D42964B01C}"/>
              </a:ext>
            </a:extLst>
          </p:cNvPr>
          <p:cNvSpPr txBox="1">
            <a:spLocks noGrp="1"/>
          </p:cNvSpPr>
          <p:nvPr>
            <p:ph type="body" sz="quarter" idx="22"/>
          </p:nvPr>
        </p:nvSpPr>
        <p:spPr>
          <a:xfrm>
            <a:off x="8661568" y="1933176"/>
            <a:ext cx="2954543" cy="640345"/>
          </a:xfrm>
          <a:prstGeom prst="rect">
            <a:avLst/>
          </a:prstGeom>
        </p:spPr>
        <p:txBody>
          <a:bodyPr lIns="0" tIns="0" rIns="0" bIns="0">
            <a:noAutofit/>
          </a:bodyPr>
          <a:lstStyle>
            <a:lvl1pPr marL="0" indent="0" algn="r" rtl="1">
              <a:lnSpc>
                <a:spcPct val="100000"/>
              </a:lnSpc>
              <a:spcBef>
                <a:spcPts val="0"/>
              </a:spcBef>
              <a:buSzTx/>
              <a:buNone/>
              <a:defRPr sz="3200" spc="-119">
                <a:solidFill>
                  <a:srgbClr val="000000"/>
                </a:solidFill>
                <a:latin typeface="Readex Pro SemiBold" pitchFamily="2" charset="-78"/>
                <a:ea typeface="+mn-ea"/>
                <a:cs typeface="Readex Pro SemiBold" pitchFamily="2" charset="-78"/>
                <a:sym typeface="Lama Sans Bold"/>
              </a:defRPr>
            </a:lvl1pPr>
          </a:lstStyle>
          <a:p>
            <a:r>
              <a:rPr dirty="0" err="1"/>
              <a:t>عنوان</a:t>
            </a:r>
            <a:r>
              <a:rPr dirty="0"/>
              <a:t> </a:t>
            </a:r>
            <a:r>
              <a:rPr dirty="0" err="1"/>
              <a:t>الفقرة</a:t>
            </a:r>
            <a:endParaRPr dirty="0"/>
          </a:p>
        </p:txBody>
      </p:sp>
      <p:sp>
        <p:nvSpPr>
          <p:cNvPr id="5" name="March 2024">
            <a:extLst>
              <a:ext uri="{FF2B5EF4-FFF2-40B4-BE49-F238E27FC236}">
                <a16:creationId xmlns:a16="http://schemas.microsoft.com/office/drawing/2014/main" id="{3116AF25-5132-4218-D59A-8296CBD7EEC0}"/>
              </a:ext>
            </a:extLst>
          </p:cNvPr>
          <p:cNvSpPr txBox="1">
            <a:spLocks/>
          </p:cNvSpPr>
          <p:nvPr userDrawn="1"/>
        </p:nvSpPr>
        <p:spPr>
          <a:xfrm>
            <a:off x="10235367" y="6502035"/>
            <a:ext cx="1454986" cy="2055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Autofit/>
          </a:bodyPr>
          <a:lstStyle>
            <a:lvl1pPr marL="0" marR="0" indent="0" algn="r" defTabSz="1219169" rtl="1" latinLnBrk="0">
              <a:lnSpc>
                <a:spcPct val="100000"/>
              </a:lnSpc>
              <a:spcBef>
                <a:spcPts val="0"/>
              </a:spcBef>
              <a:spcAft>
                <a:spcPts val="0"/>
              </a:spcAft>
              <a:buClrTx/>
              <a:buSzTx/>
              <a:buFontTx/>
              <a:buNone/>
              <a:tabLst/>
              <a:defRPr sz="900" b="0" i="0" u="none" strike="noStrike" cap="none" spc="-18" baseline="0">
                <a:solidFill>
                  <a:srgbClr val="000000"/>
                </a:solidFill>
                <a:uFillTx/>
                <a:latin typeface="Lama Sans Regular"/>
                <a:ea typeface="Lama Sans Regular"/>
                <a:cs typeface="Lama Sans Regular"/>
                <a:sym typeface="Lama Sans Regular"/>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9pPr>
          </a:lstStyle>
          <a:p>
            <a:pPr marL="0" marR="0" lvl="0" indent="0" algn="r" defTabSz="1219169" rtl="1" eaLnBrk="1" fontAlgn="auto" latinLnBrk="0" hangingPunct="1">
              <a:lnSpc>
                <a:spcPct val="100000"/>
              </a:lnSpc>
              <a:spcBef>
                <a:spcPts val="0"/>
              </a:spcBef>
              <a:spcAft>
                <a:spcPts val="0"/>
              </a:spcAft>
              <a:buClrTx/>
              <a:buSzTx/>
              <a:buFontTx/>
              <a:buNone/>
              <a:tabLst/>
              <a:defRPr/>
            </a:pPr>
            <a:r>
              <a:rPr kumimoji="0" lang="ar-SA" sz="900" b="0" i="0" u="none" strike="noStrike" kern="0" cap="none" spc="-18" normalizeH="0" baseline="0" noProof="0" dirty="0">
                <a:ln>
                  <a:noFill/>
                </a:ln>
                <a:solidFill>
                  <a:srgbClr val="000000"/>
                </a:solidFill>
                <a:effectLst/>
                <a:uLnTx/>
                <a:uFillTx/>
                <a:latin typeface="Readex Pro Light" pitchFamily="2" charset="-78"/>
                <a:cs typeface="Readex Pro Light" pitchFamily="2" charset="-78"/>
                <a:sym typeface="Lama Sans Regular"/>
              </a:rPr>
              <a:t>2025</a:t>
            </a:r>
            <a:endParaRPr kumimoji="0" lang="en-GB" sz="900" b="0" i="0" u="none" strike="noStrike" kern="0" cap="none" spc="-18" normalizeH="0" baseline="0" noProof="0" dirty="0">
              <a:ln>
                <a:noFill/>
              </a:ln>
              <a:solidFill>
                <a:srgbClr val="000000"/>
              </a:solidFill>
              <a:effectLst/>
              <a:uLnTx/>
              <a:uFillTx/>
              <a:latin typeface="Lama Sans Regular"/>
              <a:cs typeface="Lama Sans Regular"/>
              <a:sym typeface="Lama Sans Regular"/>
            </a:endParaRPr>
          </a:p>
        </p:txBody>
      </p:sp>
      <p:sp>
        <p:nvSpPr>
          <p:cNvPr id="7" name="Text Placeholder 6">
            <a:extLst>
              <a:ext uri="{FF2B5EF4-FFF2-40B4-BE49-F238E27FC236}">
                <a16:creationId xmlns:a16="http://schemas.microsoft.com/office/drawing/2014/main" id="{44621936-95ED-4DFB-9BCE-82D8D57CB655}"/>
              </a:ext>
            </a:extLst>
          </p:cNvPr>
          <p:cNvSpPr>
            <a:spLocks noGrp="1"/>
          </p:cNvSpPr>
          <p:nvPr>
            <p:ph type="body" sz="quarter" idx="10" hasCustomPrompt="1"/>
          </p:nvPr>
        </p:nvSpPr>
        <p:spPr>
          <a:xfrm>
            <a:off x="388714" y="317117"/>
            <a:ext cx="3821336" cy="273434"/>
          </a:xfrm>
        </p:spPr>
        <p:txBody>
          <a:bodyPr>
            <a:noAutofit/>
          </a:bodyPr>
          <a:lstStyle>
            <a:lvl1pPr marL="0" indent="0">
              <a:buNone/>
              <a:defRPr sz="900">
                <a:solidFill>
                  <a:srgbClr val="000000"/>
                </a:solidFill>
              </a:defRPr>
            </a:lvl1pPr>
          </a:lstStyle>
          <a:p>
            <a:pPr lvl="0"/>
            <a:r>
              <a:rPr lang="ar-SA" dirty="0"/>
              <a:t>عنوان العرض التقديمي</a:t>
            </a:r>
          </a:p>
        </p:txBody>
      </p:sp>
      <p:pic>
        <p:nvPicPr>
          <p:cNvPr id="2" name="Graphic 1">
            <a:extLst>
              <a:ext uri="{FF2B5EF4-FFF2-40B4-BE49-F238E27FC236}">
                <a16:creationId xmlns:a16="http://schemas.microsoft.com/office/drawing/2014/main" id="{F32B872B-338A-5A12-DA70-0543F1DF333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35367" y="352060"/>
            <a:ext cx="1380744" cy="467855"/>
          </a:xfrm>
          <a:prstGeom prst="rect">
            <a:avLst/>
          </a:prstGeom>
        </p:spPr>
      </p:pic>
    </p:spTree>
    <p:extLst>
      <p:ext uri="{BB962C8B-B14F-4D97-AF65-F5344CB8AC3E}">
        <p14:creationId xmlns:p14="http://schemas.microsoft.com/office/powerpoint/2010/main" val="38060469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4_Title and Content">
    <p:spTree>
      <p:nvGrpSpPr>
        <p:cNvPr id="1" name=""/>
        <p:cNvGrpSpPr/>
        <p:nvPr/>
      </p:nvGrpSpPr>
      <p:grpSpPr>
        <a:xfrm>
          <a:off x="0" y="0"/>
          <a:ext cx="0" cy="0"/>
          <a:chOff x="0" y="0"/>
          <a:chExt cx="0" cy="0"/>
        </a:xfrm>
      </p:grpSpPr>
      <p:sp>
        <p:nvSpPr>
          <p:cNvPr id="54" name="Slide Number">
            <a:extLst>
              <a:ext uri="{FF2B5EF4-FFF2-40B4-BE49-F238E27FC236}">
                <a16:creationId xmlns:a16="http://schemas.microsoft.com/office/drawing/2014/main" id="{0FBA0655-D667-5CB9-F627-4130A366DEC7}"/>
              </a:ext>
            </a:extLst>
          </p:cNvPr>
          <p:cNvSpPr txBox="1">
            <a:spLocks/>
          </p:cNvSpPr>
          <p:nvPr userDrawn="1"/>
        </p:nvSpPr>
        <p:spPr>
          <a:xfrm>
            <a:off x="472072" y="6405453"/>
            <a:ext cx="218008" cy="2410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b">
            <a:spAutoFit/>
          </a:bodyPr>
          <a:lstStyle>
            <a:defPPr>
              <a:defRPr lang="en-SA"/>
            </a:defPPr>
            <a:lvl1pPr marL="0" algn="l" defTabSz="292100" rtl="0" eaLnBrk="1" latinLnBrk="0" hangingPunct="1">
              <a:defRPr sz="900" kern="1200">
                <a:solidFill>
                  <a:srgbClr val="00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hangingPunct="0"/>
            <a:fld id="{86CB4B4D-7CA3-9044-876B-883B54F8677D}" type="slidenum">
              <a:rPr lang="en-GB" kern="0" smtClean="0">
                <a:latin typeface="Lama Sans Regular"/>
                <a:cs typeface="Lama Sans Regular"/>
                <a:sym typeface="Lama Sans Regular"/>
              </a:rPr>
              <a:pPr algn="ctr" hangingPunct="0"/>
              <a:t>‹#›</a:t>
            </a:fld>
            <a:endParaRPr lang="en-GB" kern="0">
              <a:latin typeface="Lama Sans Regular"/>
              <a:cs typeface="Lama Sans Regular"/>
              <a:sym typeface="Lama Sans Regular"/>
            </a:endParaRPr>
          </a:p>
        </p:txBody>
      </p:sp>
      <p:sp>
        <p:nvSpPr>
          <p:cNvPr id="68" name="Line">
            <a:extLst>
              <a:ext uri="{FF2B5EF4-FFF2-40B4-BE49-F238E27FC236}">
                <a16:creationId xmlns:a16="http://schemas.microsoft.com/office/drawing/2014/main" id="{A8E3C537-A946-4B41-148D-D4C662A4B6E0}"/>
              </a:ext>
            </a:extLst>
          </p:cNvPr>
          <p:cNvSpPr/>
          <p:nvPr userDrawn="1"/>
        </p:nvSpPr>
        <p:spPr>
          <a:xfrm>
            <a:off x="495300" y="6369050"/>
            <a:ext cx="11201401" cy="0"/>
          </a:xfrm>
          <a:prstGeom prst="line">
            <a:avLst/>
          </a:prstGeom>
          <a:ln w="9525">
            <a:solidFill>
              <a:srgbClr val="000000"/>
            </a:solidFill>
            <a:miter lim="400000"/>
          </a:ln>
        </p:spPr>
        <p:txBody>
          <a:bodyPr lIns="25400" tIns="25400" rIns="25400" bIns="25400" anchor="ctr"/>
          <a:lstStyle/>
          <a:p>
            <a:endParaRPr sz="900">
              <a:solidFill>
                <a:srgbClr val="5E5E5E"/>
              </a:solidFill>
              <a:latin typeface="Lama Sans Bold"/>
              <a:cs typeface="Lama Sans Bold"/>
            </a:endParaRPr>
          </a:p>
        </p:txBody>
      </p:sp>
      <p:sp>
        <p:nvSpPr>
          <p:cNvPr id="3" name="Line">
            <a:extLst>
              <a:ext uri="{FF2B5EF4-FFF2-40B4-BE49-F238E27FC236}">
                <a16:creationId xmlns:a16="http://schemas.microsoft.com/office/drawing/2014/main" id="{B47DA898-0B49-9557-D99D-BA609B345F3B}"/>
              </a:ext>
            </a:extLst>
          </p:cNvPr>
          <p:cNvSpPr/>
          <p:nvPr userDrawn="1"/>
        </p:nvSpPr>
        <p:spPr>
          <a:xfrm flipV="1">
            <a:off x="11724675" y="2029561"/>
            <a:ext cx="0" cy="378363"/>
          </a:xfrm>
          <a:prstGeom prst="line">
            <a:avLst/>
          </a:prstGeom>
          <a:ln w="25400">
            <a:solidFill>
              <a:srgbClr val="000000"/>
            </a:solidFill>
            <a:miter lim="400000"/>
          </a:ln>
        </p:spPr>
        <p:txBody>
          <a:bodyPr lIns="25400" tIns="25400" rIns="25400" bIns="25400" anchor="ctr"/>
          <a:lstStyle/>
          <a:p>
            <a:endParaRPr sz="900">
              <a:solidFill>
                <a:srgbClr val="5E5E5E"/>
              </a:solidFill>
              <a:latin typeface="Lama Sans Bold"/>
              <a:cs typeface="Lama Sans Bold"/>
            </a:endParaRPr>
          </a:p>
        </p:txBody>
      </p:sp>
      <p:sp>
        <p:nvSpPr>
          <p:cNvPr id="4" name="عنوان الفقرة">
            <a:extLst>
              <a:ext uri="{FF2B5EF4-FFF2-40B4-BE49-F238E27FC236}">
                <a16:creationId xmlns:a16="http://schemas.microsoft.com/office/drawing/2014/main" id="{8CB8F603-DDCA-CB7C-CC3C-C4D42964B01C}"/>
              </a:ext>
            </a:extLst>
          </p:cNvPr>
          <p:cNvSpPr txBox="1">
            <a:spLocks noGrp="1"/>
          </p:cNvSpPr>
          <p:nvPr>
            <p:ph type="body" sz="quarter" idx="22"/>
          </p:nvPr>
        </p:nvSpPr>
        <p:spPr>
          <a:xfrm>
            <a:off x="8661568" y="1933176"/>
            <a:ext cx="2954543" cy="640345"/>
          </a:xfrm>
          <a:prstGeom prst="rect">
            <a:avLst/>
          </a:prstGeom>
        </p:spPr>
        <p:txBody>
          <a:bodyPr lIns="0" tIns="0" rIns="0" bIns="0">
            <a:noAutofit/>
          </a:bodyPr>
          <a:lstStyle>
            <a:lvl1pPr marL="0" indent="0" algn="r" rtl="1">
              <a:lnSpc>
                <a:spcPct val="100000"/>
              </a:lnSpc>
              <a:spcBef>
                <a:spcPts val="0"/>
              </a:spcBef>
              <a:buSzTx/>
              <a:buNone/>
              <a:defRPr sz="3200" spc="-119">
                <a:solidFill>
                  <a:srgbClr val="000000"/>
                </a:solidFill>
                <a:latin typeface="Readex Pro SemiBold" pitchFamily="2" charset="-78"/>
                <a:ea typeface="+mn-ea"/>
                <a:cs typeface="Readex Pro SemiBold" pitchFamily="2" charset="-78"/>
                <a:sym typeface="Lama Sans Bold"/>
              </a:defRPr>
            </a:lvl1pPr>
          </a:lstStyle>
          <a:p>
            <a:r>
              <a:rPr dirty="0" err="1"/>
              <a:t>عنوان</a:t>
            </a:r>
            <a:r>
              <a:rPr dirty="0"/>
              <a:t> </a:t>
            </a:r>
            <a:r>
              <a:rPr dirty="0" err="1"/>
              <a:t>الفقرة</a:t>
            </a:r>
            <a:endParaRPr dirty="0"/>
          </a:p>
        </p:txBody>
      </p:sp>
      <p:sp>
        <p:nvSpPr>
          <p:cNvPr id="5" name="March 2024">
            <a:extLst>
              <a:ext uri="{FF2B5EF4-FFF2-40B4-BE49-F238E27FC236}">
                <a16:creationId xmlns:a16="http://schemas.microsoft.com/office/drawing/2014/main" id="{3116AF25-5132-4218-D59A-8296CBD7EEC0}"/>
              </a:ext>
            </a:extLst>
          </p:cNvPr>
          <p:cNvSpPr txBox="1">
            <a:spLocks/>
          </p:cNvSpPr>
          <p:nvPr userDrawn="1"/>
        </p:nvSpPr>
        <p:spPr>
          <a:xfrm>
            <a:off x="10235367" y="6502035"/>
            <a:ext cx="1454986" cy="2055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Autofit/>
          </a:bodyPr>
          <a:lstStyle>
            <a:lvl1pPr marL="0" marR="0" indent="0" algn="r" defTabSz="1219169" rtl="1" latinLnBrk="0">
              <a:lnSpc>
                <a:spcPct val="100000"/>
              </a:lnSpc>
              <a:spcBef>
                <a:spcPts val="0"/>
              </a:spcBef>
              <a:spcAft>
                <a:spcPts val="0"/>
              </a:spcAft>
              <a:buClrTx/>
              <a:buSzTx/>
              <a:buFontTx/>
              <a:buNone/>
              <a:tabLst/>
              <a:defRPr sz="900" b="0" i="0" u="none" strike="noStrike" cap="none" spc="-18" baseline="0">
                <a:solidFill>
                  <a:srgbClr val="000000"/>
                </a:solidFill>
                <a:uFillTx/>
                <a:latin typeface="Lama Sans Regular"/>
                <a:ea typeface="Lama Sans Regular"/>
                <a:cs typeface="Lama Sans Regular"/>
                <a:sym typeface="Lama Sans Regular"/>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9pPr>
          </a:lstStyle>
          <a:p>
            <a:pPr marL="0" marR="0" lvl="0" indent="0" algn="r" defTabSz="1219169" rtl="1" eaLnBrk="1" fontAlgn="auto" latinLnBrk="0" hangingPunct="1">
              <a:lnSpc>
                <a:spcPct val="100000"/>
              </a:lnSpc>
              <a:spcBef>
                <a:spcPts val="0"/>
              </a:spcBef>
              <a:spcAft>
                <a:spcPts val="0"/>
              </a:spcAft>
              <a:buClrTx/>
              <a:buSzTx/>
              <a:buFontTx/>
              <a:buNone/>
              <a:tabLst/>
              <a:defRPr/>
            </a:pPr>
            <a:r>
              <a:rPr kumimoji="0" lang="ar-SA" sz="900" b="0" i="0" u="none" strike="noStrike" kern="0" cap="none" spc="-18" normalizeH="0" baseline="0" noProof="0" dirty="0">
                <a:ln>
                  <a:noFill/>
                </a:ln>
                <a:solidFill>
                  <a:srgbClr val="000000"/>
                </a:solidFill>
                <a:effectLst/>
                <a:uLnTx/>
                <a:uFillTx/>
                <a:latin typeface="Readex Pro Light" pitchFamily="2" charset="-78"/>
                <a:cs typeface="Readex Pro Light" pitchFamily="2" charset="-78"/>
                <a:sym typeface="Lama Sans Regular"/>
              </a:rPr>
              <a:t>2025</a:t>
            </a:r>
            <a:endParaRPr kumimoji="0" lang="en-GB" sz="900" b="0" i="0" u="none" strike="noStrike" kern="0" cap="none" spc="-18" normalizeH="0" baseline="0" noProof="0" dirty="0">
              <a:ln>
                <a:noFill/>
              </a:ln>
              <a:solidFill>
                <a:srgbClr val="000000"/>
              </a:solidFill>
              <a:effectLst/>
              <a:uLnTx/>
              <a:uFillTx/>
              <a:latin typeface="Lama Sans Regular"/>
              <a:cs typeface="Lama Sans Regular"/>
              <a:sym typeface="Lama Sans Regular"/>
            </a:endParaRPr>
          </a:p>
        </p:txBody>
      </p:sp>
      <p:pic>
        <p:nvPicPr>
          <p:cNvPr id="15" name="Picture 14" descr="A blue background with curved lines&#10;&#10;AI-generated content may be incorrect.">
            <a:extLst>
              <a:ext uri="{FF2B5EF4-FFF2-40B4-BE49-F238E27FC236}">
                <a16:creationId xmlns:a16="http://schemas.microsoft.com/office/drawing/2014/main" id="{F2D86ADE-357D-A804-058F-8334092B51F1}"/>
              </a:ext>
            </a:extLst>
          </p:cNvPr>
          <p:cNvPicPr>
            <a:picLocks noChangeAspect="1"/>
          </p:cNvPicPr>
          <p:nvPr userDrawn="1"/>
        </p:nvPicPr>
        <p:blipFill>
          <a:blip r:embed="rId2"/>
          <a:srcRect r="46393"/>
          <a:stretch/>
        </p:blipFill>
        <p:spPr>
          <a:xfrm rot="5400000">
            <a:off x="8408004" y="2191142"/>
            <a:ext cx="1502300" cy="2949319"/>
          </a:xfrm>
          <a:prstGeom prst="rect">
            <a:avLst/>
          </a:prstGeom>
        </p:spPr>
      </p:pic>
      <p:pic>
        <p:nvPicPr>
          <p:cNvPr id="17" name="Picture 16" descr="A blue background with curved lines&#10;&#10;AI-generated content may be incorrect.">
            <a:extLst>
              <a:ext uri="{FF2B5EF4-FFF2-40B4-BE49-F238E27FC236}">
                <a16:creationId xmlns:a16="http://schemas.microsoft.com/office/drawing/2014/main" id="{AA7CC4E8-0769-CFB0-327D-A6E980685E0B}"/>
              </a:ext>
            </a:extLst>
          </p:cNvPr>
          <p:cNvPicPr>
            <a:picLocks noChangeAspect="1"/>
          </p:cNvPicPr>
          <p:nvPr userDrawn="1"/>
        </p:nvPicPr>
        <p:blipFill>
          <a:blip r:embed="rId3"/>
          <a:srcRect r="46784"/>
          <a:stretch/>
        </p:blipFill>
        <p:spPr>
          <a:xfrm rot="5400000">
            <a:off x="5350338" y="2191142"/>
            <a:ext cx="1491328" cy="2949319"/>
          </a:xfrm>
          <a:prstGeom prst="rect">
            <a:avLst/>
          </a:prstGeom>
        </p:spPr>
      </p:pic>
      <p:pic>
        <p:nvPicPr>
          <p:cNvPr id="13" name="Picture 12" descr="A close-up of a yellow background&#10;&#10;AI-generated content may be incorrect.">
            <a:extLst>
              <a:ext uri="{FF2B5EF4-FFF2-40B4-BE49-F238E27FC236}">
                <a16:creationId xmlns:a16="http://schemas.microsoft.com/office/drawing/2014/main" id="{27495E8A-5C87-9C49-6335-624EFBBA49B3}"/>
              </a:ext>
            </a:extLst>
          </p:cNvPr>
          <p:cNvPicPr>
            <a:picLocks noChangeAspect="1"/>
          </p:cNvPicPr>
          <p:nvPr userDrawn="1"/>
        </p:nvPicPr>
        <p:blipFill>
          <a:blip r:embed="rId4"/>
          <a:srcRect r="45506"/>
          <a:stretch/>
        </p:blipFill>
        <p:spPr>
          <a:xfrm rot="5400000">
            <a:off x="5332421" y="3853978"/>
            <a:ext cx="1527156" cy="2949319"/>
          </a:xfrm>
          <a:prstGeom prst="rect">
            <a:avLst/>
          </a:prstGeom>
        </p:spPr>
      </p:pic>
      <p:pic>
        <p:nvPicPr>
          <p:cNvPr id="19" name="Picture 18" descr="A green curved lines on a green surface&#10;&#10;AI-generated content may be incorrect.">
            <a:extLst>
              <a:ext uri="{FF2B5EF4-FFF2-40B4-BE49-F238E27FC236}">
                <a16:creationId xmlns:a16="http://schemas.microsoft.com/office/drawing/2014/main" id="{B9B32884-5579-1A91-9C5C-7E56BDADBE9E}"/>
              </a:ext>
            </a:extLst>
          </p:cNvPr>
          <p:cNvPicPr>
            <a:picLocks noChangeAspect="1"/>
          </p:cNvPicPr>
          <p:nvPr userDrawn="1"/>
        </p:nvPicPr>
        <p:blipFill>
          <a:blip r:embed="rId5"/>
          <a:srcRect r="45506"/>
          <a:stretch/>
        </p:blipFill>
        <p:spPr>
          <a:xfrm rot="5400000">
            <a:off x="8395575" y="3853978"/>
            <a:ext cx="1527159" cy="2949319"/>
          </a:xfrm>
          <a:prstGeom prst="rect">
            <a:avLst/>
          </a:prstGeom>
        </p:spPr>
      </p:pic>
      <p:pic>
        <p:nvPicPr>
          <p:cNvPr id="23" name="Picture 22" descr="A white curved lines on a white surface&#10;&#10;AI-generated content may be incorrect.">
            <a:extLst>
              <a:ext uri="{FF2B5EF4-FFF2-40B4-BE49-F238E27FC236}">
                <a16:creationId xmlns:a16="http://schemas.microsoft.com/office/drawing/2014/main" id="{BE92EE6C-33B8-20BC-3309-4B145F3B486C}"/>
              </a:ext>
            </a:extLst>
          </p:cNvPr>
          <p:cNvPicPr>
            <a:picLocks noChangeAspect="1"/>
          </p:cNvPicPr>
          <p:nvPr userDrawn="1"/>
        </p:nvPicPr>
        <p:blipFill>
          <a:blip r:embed="rId6"/>
          <a:srcRect r="44712"/>
          <a:stretch/>
        </p:blipFill>
        <p:spPr>
          <a:xfrm rot="5400000">
            <a:off x="2258142" y="3853978"/>
            <a:ext cx="1549407" cy="2949319"/>
          </a:xfrm>
          <a:prstGeom prst="rect">
            <a:avLst/>
          </a:prstGeom>
        </p:spPr>
      </p:pic>
      <p:pic>
        <p:nvPicPr>
          <p:cNvPr id="21" name="Picture 20" descr="A blue and white curved lines&#10;&#10;AI-generated content may be incorrect.">
            <a:extLst>
              <a:ext uri="{FF2B5EF4-FFF2-40B4-BE49-F238E27FC236}">
                <a16:creationId xmlns:a16="http://schemas.microsoft.com/office/drawing/2014/main" id="{C18EB899-65C7-4872-FC1C-CF28B1F3A960}"/>
              </a:ext>
            </a:extLst>
          </p:cNvPr>
          <p:cNvPicPr>
            <a:picLocks noChangeAspect="1"/>
          </p:cNvPicPr>
          <p:nvPr userDrawn="1"/>
        </p:nvPicPr>
        <p:blipFill>
          <a:blip r:embed="rId7"/>
          <a:srcRect r="46393"/>
          <a:stretch/>
        </p:blipFill>
        <p:spPr>
          <a:xfrm rot="5400000">
            <a:off x="2281697" y="2191143"/>
            <a:ext cx="1502303" cy="2949319"/>
          </a:xfrm>
          <a:prstGeom prst="rect">
            <a:avLst/>
          </a:prstGeom>
        </p:spPr>
      </p:pic>
      <p:sp>
        <p:nvSpPr>
          <p:cNvPr id="7" name="Text Placeholder 6">
            <a:extLst>
              <a:ext uri="{FF2B5EF4-FFF2-40B4-BE49-F238E27FC236}">
                <a16:creationId xmlns:a16="http://schemas.microsoft.com/office/drawing/2014/main" id="{44621936-95ED-4DFB-9BCE-82D8D57CB655}"/>
              </a:ext>
            </a:extLst>
          </p:cNvPr>
          <p:cNvSpPr>
            <a:spLocks noGrp="1"/>
          </p:cNvSpPr>
          <p:nvPr userDrawn="1">
            <p:ph type="body" sz="quarter" idx="10" hasCustomPrompt="1"/>
          </p:nvPr>
        </p:nvSpPr>
        <p:spPr>
          <a:xfrm>
            <a:off x="388714" y="317117"/>
            <a:ext cx="3821336" cy="273434"/>
          </a:xfrm>
        </p:spPr>
        <p:txBody>
          <a:bodyPr>
            <a:noAutofit/>
          </a:bodyPr>
          <a:lstStyle>
            <a:lvl1pPr marL="0" indent="0">
              <a:buNone/>
              <a:defRPr sz="900">
                <a:solidFill>
                  <a:srgbClr val="000000"/>
                </a:solidFill>
              </a:defRPr>
            </a:lvl1pPr>
          </a:lstStyle>
          <a:p>
            <a:pPr lvl="0"/>
            <a:r>
              <a:rPr lang="ar-SA" dirty="0"/>
              <a:t>عنوان العرض التقديمي</a:t>
            </a:r>
          </a:p>
        </p:txBody>
      </p:sp>
      <p:sp>
        <p:nvSpPr>
          <p:cNvPr id="25" name="عنوان الفقرة">
            <a:extLst>
              <a:ext uri="{FF2B5EF4-FFF2-40B4-BE49-F238E27FC236}">
                <a16:creationId xmlns:a16="http://schemas.microsoft.com/office/drawing/2014/main" id="{B4BE2695-50A7-1557-9AA9-E0FCC613BF30}"/>
              </a:ext>
            </a:extLst>
          </p:cNvPr>
          <p:cNvSpPr txBox="1">
            <a:spLocks noGrp="1"/>
          </p:cNvSpPr>
          <p:nvPr>
            <p:ph type="body" sz="quarter" idx="30" hasCustomPrompt="1"/>
          </p:nvPr>
        </p:nvSpPr>
        <p:spPr>
          <a:xfrm>
            <a:off x="2084524" y="4884923"/>
            <a:ext cx="1896642" cy="285282"/>
          </a:xfrm>
          <a:prstGeom prst="rect">
            <a:avLst/>
          </a:prstGeom>
        </p:spPr>
        <p:txBody>
          <a:bodyPr lIns="0" tIns="0" rIns="0" bIns="0">
            <a:noAutofit/>
          </a:bodyPr>
          <a:lstStyle>
            <a:lvl1pPr marL="0" indent="0" algn="ctr" rtl="1">
              <a:lnSpc>
                <a:spcPct val="100000"/>
              </a:lnSpc>
              <a:spcBef>
                <a:spcPts val="0"/>
              </a:spcBef>
              <a:buSzTx/>
              <a:buNone/>
              <a:defRPr sz="2000" spc="-119">
                <a:solidFill>
                  <a:srgbClr val="182750"/>
                </a:solidFill>
                <a:latin typeface="Readex Pro Medium" pitchFamily="2" charset="-78"/>
                <a:ea typeface="+mn-ea"/>
                <a:cs typeface="Readex Pro Medium" pitchFamily="2" charset="-78"/>
                <a:sym typeface="Lama Sans Bold"/>
              </a:defRPr>
            </a:lvl1pPr>
          </a:lstStyle>
          <a:p>
            <a:r>
              <a:rPr dirty="0" err="1"/>
              <a:t>عنوان</a:t>
            </a:r>
            <a:endParaRPr dirty="0"/>
          </a:p>
        </p:txBody>
      </p:sp>
      <p:sp>
        <p:nvSpPr>
          <p:cNvPr id="26"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57C09B90-E942-3582-D5FC-CF7DA34115CE}"/>
              </a:ext>
            </a:extLst>
          </p:cNvPr>
          <p:cNvSpPr txBox="1">
            <a:spLocks noGrp="1"/>
          </p:cNvSpPr>
          <p:nvPr>
            <p:ph type="body" sz="quarter" idx="31" hasCustomPrompt="1"/>
          </p:nvPr>
        </p:nvSpPr>
        <p:spPr>
          <a:xfrm>
            <a:off x="2084523" y="5231147"/>
            <a:ext cx="1896643" cy="510383"/>
          </a:xfrm>
          <a:prstGeom prst="rect">
            <a:avLst/>
          </a:prstGeom>
        </p:spPr>
        <p:txBody>
          <a:bodyPr lIns="0" tIns="0" rIns="0" bIns="0">
            <a:noAutofit/>
          </a:bodyPr>
          <a:lstStyle>
            <a:lvl1pPr marL="0" indent="0" algn="ctr" rtl="1">
              <a:lnSpc>
                <a:spcPct val="100000"/>
              </a:lnSpc>
              <a:spcBef>
                <a:spcPts val="0"/>
              </a:spcBef>
              <a:buSzTx/>
              <a:buNone/>
              <a:defRPr sz="1000" spc="-48">
                <a:solidFill>
                  <a:srgbClr val="182750"/>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a:t>
            </a:r>
            <a:r>
              <a:rPr dirty="0"/>
              <a:t>,</a:t>
            </a:r>
          </a:p>
        </p:txBody>
      </p:sp>
      <p:sp>
        <p:nvSpPr>
          <p:cNvPr id="27" name="عنوان الفقرة">
            <a:extLst>
              <a:ext uri="{FF2B5EF4-FFF2-40B4-BE49-F238E27FC236}">
                <a16:creationId xmlns:a16="http://schemas.microsoft.com/office/drawing/2014/main" id="{0B12A646-0D5D-6627-29A5-44CC9934E953}"/>
              </a:ext>
            </a:extLst>
          </p:cNvPr>
          <p:cNvSpPr txBox="1">
            <a:spLocks noGrp="1"/>
          </p:cNvSpPr>
          <p:nvPr>
            <p:ph type="body" sz="quarter" idx="32" hasCustomPrompt="1"/>
          </p:nvPr>
        </p:nvSpPr>
        <p:spPr>
          <a:xfrm>
            <a:off x="5147678" y="4884923"/>
            <a:ext cx="1896642" cy="285282"/>
          </a:xfrm>
          <a:prstGeom prst="rect">
            <a:avLst/>
          </a:prstGeom>
        </p:spPr>
        <p:txBody>
          <a:bodyPr lIns="0" tIns="0" rIns="0" bIns="0">
            <a:noAutofit/>
          </a:bodyPr>
          <a:lstStyle>
            <a:lvl1pPr marL="0" indent="0" algn="ctr" rtl="1">
              <a:lnSpc>
                <a:spcPct val="100000"/>
              </a:lnSpc>
              <a:spcBef>
                <a:spcPts val="0"/>
              </a:spcBef>
              <a:buSzTx/>
              <a:buNone/>
              <a:defRPr sz="2000" spc="-119">
                <a:solidFill>
                  <a:srgbClr val="FFFFFF"/>
                </a:solidFill>
                <a:latin typeface="Readex Pro Medium" pitchFamily="2" charset="-78"/>
                <a:ea typeface="+mn-ea"/>
                <a:cs typeface="Readex Pro Medium" pitchFamily="2" charset="-78"/>
                <a:sym typeface="Lama Sans Bold"/>
              </a:defRPr>
            </a:lvl1pPr>
          </a:lstStyle>
          <a:p>
            <a:r>
              <a:rPr dirty="0" err="1"/>
              <a:t>عنوان</a:t>
            </a:r>
            <a:endParaRPr dirty="0"/>
          </a:p>
        </p:txBody>
      </p:sp>
      <p:sp>
        <p:nvSpPr>
          <p:cNvPr id="28"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67ECD6F1-E969-2BFC-83B1-985183CCA06B}"/>
              </a:ext>
            </a:extLst>
          </p:cNvPr>
          <p:cNvSpPr txBox="1">
            <a:spLocks noGrp="1"/>
          </p:cNvSpPr>
          <p:nvPr>
            <p:ph type="body" sz="quarter" idx="33" hasCustomPrompt="1"/>
          </p:nvPr>
        </p:nvSpPr>
        <p:spPr>
          <a:xfrm>
            <a:off x="5147677" y="5231147"/>
            <a:ext cx="1896643" cy="510383"/>
          </a:xfrm>
          <a:prstGeom prst="rect">
            <a:avLst/>
          </a:prstGeom>
        </p:spPr>
        <p:txBody>
          <a:bodyPr lIns="0" tIns="0" rIns="0" bIns="0">
            <a:noAutofit/>
          </a:bodyPr>
          <a:lstStyle>
            <a:lvl1pPr marL="0" indent="0" algn="ctr" rtl="1">
              <a:lnSpc>
                <a:spcPct val="100000"/>
              </a:lnSpc>
              <a:spcBef>
                <a:spcPts val="0"/>
              </a:spcBef>
              <a:buSzTx/>
              <a:buNone/>
              <a:defRPr sz="1000" spc="-48">
                <a:solidFill>
                  <a:srgbClr val="FFFFFF"/>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a:t>
            </a:r>
            <a:r>
              <a:rPr dirty="0"/>
              <a:t>,</a:t>
            </a:r>
          </a:p>
        </p:txBody>
      </p:sp>
      <p:sp>
        <p:nvSpPr>
          <p:cNvPr id="29" name="عنوان الفقرة">
            <a:extLst>
              <a:ext uri="{FF2B5EF4-FFF2-40B4-BE49-F238E27FC236}">
                <a16:creationId xmlns:a16="http://schemas.microsoft.com/office/drawing/2014/main" id="{A9677BE7-3DA5-3618-85E3-15E67947A7B1}"/>
              </a:ext>
            </a:extLst>
          </p:cNvPr>
          <p:cNvSpPr txBox="1">
            <a:spLocks noGrp="1"/>
          </p:cNvSpPr>
          <p:nvPr>
            <p:ph type="body" sz="quarter" idx="34" hasCustomPrompt="1"/>
          </p:nvPr>
        </p:nvSpPr>
        <p:spPr>
          <a:xfrm>
            <a:off x="8210834" y="4884923"/>
            <a:ext cx="1896642" cy="285282"/>
          </a:xfrm>
          <a:prstGeom prst="rect">
            <a:avLst/>
          </a:prstGeom>
        </p:spPr>
        <p:txBody>
          <a:bodyPr lIns="0" tIns="0" rIns="0" bIns="0">
            <a:noAutofit/>
          </a:bodyPr>
          <a:lstStyle>
            <a:lvl1pPr marL="0" indent="0" algn="ctr" rtl="1">
              <a:lnSpc>
                <a:spcPct val="100000"/>
              </a:lnSpc>
              <a:spcBef>
                <a:spcPts val="0"/>
              </a:spcBef>
              <a:buSzTx/>
              <a:buNone/>
              <a:defRPr sz="2000" spc="-119">
                <a:solidFill>
                  <a:srgbClr val="FFFFFF"/>
                </a:solidFill>
                <a:latin typeface="Readex Pro Medium" pitchFamily="2" charset="-78"/>
                <a:ea typeface="+mn-ea"/>
                <a:cs typeface="Readex Pro Medium" pitchFamily="2" charset="-78"/>
                <a:sym typeface="Lama Sans Bold"/>
              </a:defRPr>
            </a:lvl1pPr>
          </a:lstStyle>
          <a:p>
            <a:r>
              <a:rPr dirty="0" err="1"/>
              <a:t>عنوان</a:t>
            </a:r>
            <a:endParaRPr dirty="0"/>
          </a:p>
        </p:txBody>
      </p:sp>
      <p:sp>
        <p:nvSpPr>
          <p:cNvPr id="30"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31D95685-5A51-72C7-FD34-00916E4DC173}"/>
              </a:ext>
            </a:extLst>
          </p:cNvPr>
          <p:cNvSpPr txBox="1">
            <a:spLocks noGrp="1"/>
          </p:cNvSpPr>
          <p:nvPr>
            <p:ph type="body" sz="quarter" idx="35" hasCustomPrompt="1"/>
          </p:nvPr>
        </p:nvSpPr>
        <p:spPr>
          <a:xfrm>
            <a:off x="8210833" y="5231147"/>
            <a:ext cx="1896643" cy="510383"/>
          </a:xfrm>
          <a:prstGeom prst="rect">
            <a:avLst/>
          </a:prstGeom>
        </p:spPr>
        <p:txBody>
          <a:bodyPr lIns="0" tIns="0" rIns="0" bIns="0">
            <a:noAutofit/>
          </a:bodyPr>
          <a:lstStyle>
            <a:lvl1pPr marL="0" indent="0" algn="ctr" rtl="1">
              <a:lnSpc>
                <a:spcPct val="100000"/>
              </a:lnSpc>
              <a:spcBef>
                <a:spcPts val="0"/>
              </a:spcBef>
              <a:buSzTx/>
              <a:buNone/>
              <a:defRPr sz="1000" spc="-48">
                <a:solidFill>
                  <a:srgbClr val="FFFFFF"/>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a:t>
            </a:r>
            <a:r>
              <a:rPr dirty="0"/>
              <a:t>,</a:t>
            </a:r>
          </a:p>
        </p:txBody>
      </p:sp>
      <p:sp>
        <p:nvSpPr>
          <p:cNvPr id="31" name="عنوان الفقرة">
            <a:extLst>
              <a:ext uri="{FF2B5EF4-FFF2-40B4-BE49-F238E27FC236}">
                <a16:creationId xmlns:a16="http://schemas.microsoft.com/office/drawing/2014/main" id="{B74F27D9-C499-1FB4-4291-08BD0C5DABE8}"/>
              </a:ext>
            </a:extLst>
          </p:cNvPr>
          <p:cNvSpPr txBox="1">
            <a:spLocks noGrp="1"/>
          </p:cNvSpPr>
          <p:nvPr>
            <p:ph type="body" sz="quarter" idx="36" hasCustomPrompt="1"/>
          </p:nvPr>
        </p:nvSpPr>
        <p:spPr>
          <a:xfrm>
            <a:off x="2084524" y="3238901"/>
            <a:ext cx="1896642" cy="285282"/>
          </a:xfrm>
          <a:prstGeom prst="rect">
            <a:avLst/>
          </a:prstGeom>
        </p:spPr>
        <p:txBody>
          <a:bodyPr lIns="0" tIns="0" rIns="0" bIns="0">
            <a:noAutofit/>
          </a:bodyPr>
          <a:lstStyle>
            <a:lvl1pPr marL="0" indent="0" algn="ctr" rtl="1">
              <a:lnSpc>
                <a:spcPct val="100000"/>
              </a:lnSpc>
              <a:spcBef>
                <a:spcPts val="0"/>
              </a:spcBef>
              <a:buSzTx/>
              <a:buNone/>
              <a:defRPr sz="2000" spc="-119">
                <a:solidFill>
                  <a:srgbClr val="FFFFFF"/>
                </a:solidFill>
                <a:latin typeface="Readex Pro Medium" pitchFamily="2" charset="-78"/>
                <a:ea typeface="+mn-ea"/>
                <a:cs typeface="Readex Pro Medium" pitchFamily="2" charset="-78"/>
                <a:sym typeface="Lama Sans Bold"/>
              </a:defRPr>
            </a:lvl1pPr>
          </a:lstStyle>
          <a:p>
            <a:r>
              <a:rPr dirty="0" err="1"/>
              <a:t>عنوان</a:t>
            </a:r>
            <a:endParaRPr dirty="0"/>
          </a:p>
        </p:txBody>
      </p:sp>
      <p:sp>
        <p:nvSpPr>
          <p:cNvPr id="32"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C3C4BA75-0A3C-B30D-BC3E-A9B6C6231BA5}"/>
              </a:ext>
            </a:extLst>
          </p:cNvPr>
          <p:cNvSpPr txBox="1">
            <a:spLocks noGrp="1"/>
          </p:cNvSpPr>
          <p:nvPr>
            <p:ph type="body" sz="quarter" idx="37" hasCustomPrompt="1"/>
          </p:nvPr>
        </p:nvSpPr>
        <p:spPr>
          <a:xfrm>
            <a:off x="2084523" y="3585125"/>
            <a:ext cx="1896643" cy="510383"/>
          </a:xfrm>
          <a:prstGeom prst="rect">
            <a:avLst/>
          </a:prstGeom>
        </p:spPr>
        <p:txBody>
          <a:bodyPr lIns="0" tIns="0" rIns="0" bIns="0">
            <a:noAutofit/>
          </a:bodyPr>
          <a:lstStyle>
            <a:lvl1pPr marL="0" indent="0" algn="ctr" rtl="1">
              <a:lnSpc>
                <a:spcPct val="100000"/>
              </a:lnSpc>
              <a:spcBef>
                <a:spcPts val="0"/>
              </a:spcBef>
              <a:buSzTx/>
              <a:buNone/>
              <a:defRPr sz="1000" spc="-48">
                <a:solidFill>
                  <a:srgbClr val="FFFFFF"/>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a:t>
            </a:r>
            <a:r>
              <a:rPr dirty="0"/>
              <a:t>,</a:t>
            </a:r>
          </a:p>
        </p:txBody>
      </p:sp>
      <p:sp>
        <p:nvSpPr>
          <p:cNvPr id="33" name="عنوان الفقرة">
            <a:extLst>
              <a:ext uri="{FF2B5EF4-FFF2-40B4-BE49-F238E27FC236}">
                <a16:creationId xmlns:a16="http://schemas.microsoft.com/office/drawing/2014/main" id="{17F579A8-6724-1064-3C2D-AD1B150D8C43}"/>
              </a:ext>
            </a:extLst>
          </p:cNvPr>
          <p:cNvSpPr txBox="1">
            <a:spLocks noGrp="1"/>
          </p:cNvSpPr>
          <p:nvPr>
            <p:ph type="body" sz="quarter" idx="38" hasCustomPrompt="1"/>
          </p:nvPr>
        </p:nvSpPr>
        <p:spPr>
          <a:xfrm>
            <a:off x="5147678" y="3238901"/>
            <a:ext cx="1896642" cy="285282"/>
          </a:xfrm>
          <a:prstGeom prst="rect">
            <a:avLst/>
          </a:prstGeom>
        </p:spPr>
        <p:txBody>
          <a:bodyPr lIns="0" tIns="0" rIns="0" bIns="0">
            <a:noAutofit/>
          </a:bodyPr>
          <a:lstStyle>
            <a:lvl1pPr marL="0" indent="0" algn="ctr" rtl="1">
              <a:lnSpc>
                <a:spcPct val="100000"/>
              </a:lnSpc>
              <a:spcBef>
                <a:spcPts val="0"/>
              </a:spcBef>
              <a:buSzTx/>
              <a:buNone/>
              <a:defRPr sz="2000" spc="-119">
                <a:solidFill>
                  <a:srgbClr val="FFFFFF"/>
                </a:solidFill>
                <a:latin typeface="Readex Pro Medium" pitchFamily="2" charset="-78"/>
                <a:ea typeface="+mn-ea"/>
                <a:cs typeface="Readex Pro Medium" pitchFamily="2" charset="-78"/>
                <a:sym typeface="Lama Sans Bold"/>
              </a:defRPr>
            </a:lvl1pPr>
          </a:lstStyle>
          <a:p>
            <a:r>
              <a:rPr dirty="0" err="1"/>
              <a:t>عنوان</a:t>
            </a:r>
            <a:endParaRPr dirty="0"/>
          </a:p>
        </p:txBody>
      </p:sp>
      <p:sp>
        <p:nvSpPr>
          <p:cNvPr id="34"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7BD6E6E3-58F4-6DC2-1A70-B0C104C12B7E}"/>
              </a:ext>
            </a:extLst>
          </p:cNvPr>
          <p:cNvSpPr txBox="1">
            <a:spLocks noGrp="1"/>
          </p:cNvSpPr>
          <p:nvPr>
            <p:ph type="body" sz="quarter" idx="39" hasCustomPrompt="1"/>
          </p:nvPr>
        </p:nvSpPr>
        <p:spPr>
          <a:xfrm>
            <a:off x="5147677" y="3585125"/>
            <a:ext cx="1896643" cy="510383"/>
          </a:xfrm>
          <a:prstGeom prst="rect">
            <a:avLst/>
          </a:prstGeom>
        </p:spPr>
        <p:txBody>
          <a:bodyPr lIns="0" tIns="0" rIns="0" bIns="0">
            <a:noAutofit/>
          </a:bodyPr>
          <a:lstStyle>
            <a:lvl1pPr marL="0" indent="0" algn="ctr" rtl="1">
              <a:lnSpc>
                <a:spcPct val="100000"/>
              </a:lnSpc>
              <a:spcBef>
                <a:spcPts val="0"/>
              </a:spcBef>
              <a:buSzTx/>
              <a:buNone/>
              <a:defRPr sz="1000" spc="-48">
                <a:solidFill>
                  <a:srgbClr val="FFFFFF"/>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a:t>
            </a:r>
            <a:r>
              <a:rPr dirty="0"/>
              <a:t>,</a:t>
            </a:r>
          </a:p>
        </p:txBody>
      </p:sp>
      <p:sp>
        <p:nvSpPr>
          <p:cNvPr id="42" name="عنوان الفقرة">
            <a:extLst>
              <a:ext uri="{FF2B5EF4-FFF2-40B4-BE49-F238E27FC236}">
                <a16:creationId xmlns:a16="http://schemas.microsoft.com/office/drawing/2014/main" id="{704D9525-95B0-235C-4D22-3FBAE0C197A5}"/>
              </a:ext>
            </a:extLst>
          </p:cNvPr>
          <p:cNvSpPr txBox="1">
            <a:spLocks noGrp="1"/>
          </p:cNvSpPr>
          <p:nvPr>
            <p:ph type="body" sz="quarter" idx="40" hasCustomPrompt="1"/>
          </p:nvPr>
        </p:nvSpPr>
        <p:spPr>
          <a:xfrm>
            <a:off x="8210834" y="3238901"/>
            <a:ext cx="1896642" cy="285282"/>
          </a:xfrm>
          <a:prstGeom prst="rect">
            <a:avLst/>
          </a:prstGeom>
        </p:spPr>
        <p:txBody>
          <a:bodyPr lIns="0" tIns="0" rIns="0" bIns="0">
            <a:noAutofit/>
          </a:bodyPr>
          <a:lstStyle>
            <a:lvl1pPr marL="0" indent="0" algn="ctr" rtl="1">
              <a:lnSpc>
                <a:spcPct val="100000"/>
              </a:lnSpc>
              <a:spcBef>
                <a:spcPts val="0"/>
              </a:spcBef>
              <a:buSzTx/>
              <a:buNone/>
              <a:defRPr sz="2000" spc="-119">
                <a:solidFill>
                  <a:srgbClr val="FFFFFF"/>
                </a:solidFill>
                <a:latin typeface="Readex Pro Medium" pitchFamily="2" charset="-78"/>
                <a:ea typeface="+mn-ea"/>
                <a:cs typeface="Readex Pro Medium" pitchFamily="2" charset="-78"/>
                <a:sym typeface="Lama Sans Bold"/>
              </a:defRPr>
            </a:lvl1pPr>
          </a:lstStyle>
          <a:p>
            <a:r>
              <a:rPr dirty="0" err="1"/>
              <a:t>عنوان</a:t>
            </a:r>
            <a:endParaRPr dirty="0"/>
          </a:p>
        </p:txBody>
      </p:sp>
      <p:sp>
        <p:nvSpPr>
          <p:cNvPr id="43"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66F99824-43EC-EB0D-987C-B828292DA665}"/>
              </a:ext>
            </a:extLst>
          </p:cNvPr>
          <p:cNvSpPr txBox="1">
            <a:spLocks noGrp="1"/>
          </p:cNvSpPr>
          <p:nvPr>
            <p:ph type="body" sz="quarter" idx="41" hasCustomPrompt="1"/>
          </p:nvPr>
        </p:nvSpPr>
        <p:spPr>
          <a:xfrm>
            <a:off x="8210833" y="3585125"/>
            <a:ext cx="1896643" cy="510383"/>
          </a:xfrm>
          <a:prstGeom prst="rect">
            <a:avLst/>
          </a:prstGeom>
        </p:spPr>
        <p:txBody>
          <a:bodyPr lIns="0" tIns="0" rIns="0" bIns="0">
            <a:noAutofit/>
          </a:bodyPr>
          <a:lstStyle>
            <a:lvl1pPr marL="0" indent="0" algn="ctr" rtl="1">
              <a:lnSpc>
                <a:spcPct val="100000"/>
              </a:lnSpc>
              <a:spcBef>
                <a:spcPts val="0"/>
              </a:spcBef>
              <a:buSzTx/>
              <a:buNone/>
              <a:defRPr sz="1000" spc="-48">
                <a:solidFill>
                  <a:srgbClr val="FFFFFF"/>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a:t>
            </a:r>
            <a:r>
              <a:rPr dirty="0"/>
              <a:t>,</a:t>
            </a:r>
          </a:p>
        </p:txBody>
      </p:sp>
      <p:pic>
        <p:nvPicPr>
          <p:cNvPr id="2" name="Graphic 1">
            <a:extLst>
              <a:ext uri="{FF2B5EF4-FFF2-40B4-BE49-F238E27FC236}">
                <a16:creationId xmlns:a16="http://schemas.microsoft.com/office/drawing/2014/main" id="{DD7CDDDE-C269-BD0E-61D4-DA056443750D}"/>
              </a:ext>
            </a:extLst>
          </p:cNvPr>
          <p:cNvPicPr>
            <a:picLocks noChangeAspect="1"/>
          </p:cNvPicPr>
          <p:nvPr userDrawn="1"/>
        </p:nvPicPr>
        <p:blipFill>
          <a:blip>
            <a:extLst>
              <a:ext uri="{96DAC541-7B7A-43D3-8B79-37D633B846F1}">
                <asvg:svgBlip xmlns:asvg="http://schemas.microsoft.com/office/drawing/2016/SVG/main" r:embed="rId8"/>
              </a:ext>
            </a:extLst>
          </a:blip>
          <a:stretch>
            <a:fillRect/>
          </a:stretch>
        </p:blipFill>
        <p:spPr>
          <a:xfrm>
            <a:off x="10235367" y="352060"/>
            <a:ext cx="1380744" cy="467855"/>
          </a:xfrm>
          <a:prstGeom prst="rect">
            <a:avLst/>
          </a:prstGeom>
        </p:spPr>
      </p:pic>
    </p:spTree>
    <p:extLst>
      <p:ext uri="{BB962C8B-B14F-4D97-AF65-F5344CB8AC3E}">
        <p14:creationId xmlns:p14="http://schemas.microsoft.com/office/powerpoint/2010/main" val="273886157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5_Title and Content">
    <p:spTree>
      <p:nvGrpSpPr>
        <p:cNvPr id="1" name=""/>
        <p:cNvGrpSpPr/>
        <p:nvPr/>
      </p:nvGrpSpPr>
      <p:grpSpPr>
        <a:xfrm>
          <a:off x="0" y="0"/>
          <a:ext cx="0" cy="0"/>
          <a:chOff x="0" y="0"/>
          <a:chExt cx="0" cy="0"/>
        </a:xfrm>
      </p:grpSpPr>
      <p:sp>
        <p:nvSpPr>
          <p:cNvPr id="54" name="Slide Number">
            <a:extLst>
              <a:ext uri="{FF2B5EF4-FFF2-40B4-BE49-F238E27FC236}">
                <a16:creationId xmlns:a16="http://schemas.microsoft.com/office/drawing/2014/main" id="{0FBA0655-D667-5CB9-F627-4130A366DEC7}"/>
              </a:ext>
            </a:extLst>
          </p:cNvPr>
          <p:cNvSpPr txBox="1">
            <a:spLocks/>
          </p:cNvSpPr>
          <p:nvPr userDrawn="1"/>
        </p:nvSpPr>
        <p:spPr>
          <a:xfrm>
            <a:off x="472072" y="6405453"/>
            <a:ext cx="218008" cy="2410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b">
            <a:spAutoFit/>
          </a:bodyPr>
          <a:lstStyle>
            <a:defPPr>
              <a:defRPr lang="en-SA"/>
            </a:defPPr>
            <a:lvl1pPr marL="0" algn="l" defTabSz="292100" rtl="0" eaLnBrk="1" latinLnBrk="0" hangingPunct="1">
              <a:defRPr sz="900" kern="1200">
                <a:solidFill>
                  <a:srgbClr val="00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hangingPunct="0"/>
            <a:fld id="{86CB4B4D-7CA3-9044-876B-883B54F8677D}" type="slidenum">
              <a:rPr lang="en-GB" kern="0" smtClean="0">
                <a:latin typeface="Lama Sans Regular"/>
                <a:cs typeface="Lama Sans Regular"/>
                <a:sym typeface="Lama Sans Regular"/>
              </a:rPr>
              <a:pPr algn="ctr" hangingPunct="0"/>
              <a:t>‹#›</a:t>
            </a:fld>
            <a:endParaRPr lang="en-GB" kern="0">
              <a:latin typeface="Lama Sans Regular"/>
              <a:cs typeface="Lama Sans Regular"/>
              <a:sym typeface="Lama Sans Regular"/>
            </a:endParaRPr>
          </a:p>
        </p:txBody>
      </p:sp>
      <p:sp>
        <p:nvSpPr>
          <p:cNvPr id="55" name="March 2024">
            <a:extLst>
              <a:ext uri="{FF2B5EF4-FFF2-40B4-BE49-F238E27FC236}">
                <a16:creationId xmlns:a16="http://schemas.microsoft.com/office/drawing/2014/main" id="{7C1F7F45-7909-17F2-7F9F-C5DBD329EB4B}"/>
              </a:ext>
            </a:extLst>
          </p:cNvPr>
          <p:cNvSpPr txBox="1">
            <a:spLocks/>
          </p:cNvSpPr>
          <p:nvPr userDrawn="1"/>
        </p:nvSpPr>
        <p:spPr>
          <a:xfrm>
            <a:off x="10235367" y="6502035"/>
            <a:ext cx="1454986" cy="2055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Autofit/>
          </a:bodyPr>
          <a:lstStyle>
            <a:lvl1pPr marL="0" marR="0" indent="0" algn="r" defTabSz="1219169" rtl="1" latinLnBrk="0">
              <a:lnSpc>
                <a:spcPct val="100000"/>
              </a:lnSpc>
              <a:spcBef>
                <a:spcPts val="0"/>
              </a:spcBef>
              <a:spcAft>
                <a:spcPts val="0"/>
              </a:spcAft>
              <a:buClrTx/>
              <a:buSzTx/>
              <a:buFontTx/>
              <a:buNone/>
              <a:tabLst/>
              <a:defRPr sz="900" b="0" i="0" u="none" strike="noStrike" cap="none" spc="-18" baseline="0">
                <a:solidFill>
                  <a:srgbClr val="000000"/>
                </a:solidFill>
                <a:uFillTx/>
                <a:latin typeface="Lama Sans Regular"/>
                <a:ea typeface="Lama Sans Regular"/>
                <a:cs typeface="Lama Sans Regular"/>
                <a:sym typeface="Lama Sans Regular"/>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9pPr>
          </a:lstStyle>
          <a:p>
            <a:pPr marL="0" marR="0" lvl="0" indent="0" algn="r" defTabSz="1219169" rtl="1" eaLnBrk="1" fontAlgn="auto" latinLnBrk="0" hangingPunct="1">
              <a:lnSpc>
                <a:spcPct val="100000"/>
              </a:lnSpc>
              <a:spcBef>
                <a:spcPts val="0"/>
              </a:spcBef>
              <a:spcAft>
                <a:spcPts val="0"/>
              </a:spcAft>
              <a:buClrTx/>
              <a:buSzTx/>
              <a:buFontTx/>
              <a:buNone/>
              <a:tabLst/>
              <a:defRPr/>
            </a:pPr>
            <a:r>
              <a:rPr kumimoji="0" lang="ar-SA" sz="900" b="0" i="0" u="none" strike="noStrike" kern="0" cap="none" spc="-18" normalizeH="0" baseline="0" noProof="0" dirty="0">
                <a:ln>
                  <a:noFill/>
                </a:ln>
                <a:solidFill>
                  <a:srgbClr val="000000"/>
                </a:solidFill>
                <a:effectLst/>
                <a:uLnTx/>
                <a:uFillTx/>
                <a:latin typeface="Readex Pro Light" pitchFamily="2" charset="-78"/>
                <a:cs typeface="Readex Pro Light" pitchFamily="2" charset="-78"/>
                <a:sym typeface="Lama Sans Regular"/>
              </a:rPr>
              <a:t>2025</a:t>
            </a:r>
            <a:endParaRPr kumimoji="0" lang="en-GB" sz="900" b="0" i="0" u="none" strike="noStrike" kern="0" cap="none" spc="-18" normalizeH="0" baseline="0" noProof="0" dirty="0">
              <a:ln>
                <a:noFill/>
              </a:ln>
              <a:solidFill>
                <a:srgbClr val="000000"/>
              </a:solidFill>
              <a:effectLst/>
              <a:uLnTx/>
              <a:uFillTx/>
              <a:latin typeface="Lama Sans Regular"/>
              <a:cs typeface="Lama Sans Regular"/>
              <a:sym typeface="Lama Sans Regular"/>
            </a:endParaRPr>
          </a:p>
        </p:txBody>
      </p:sp>
      <p:sp>
        <p:nvSpPr>
          <p:cNvPr id="56" name="01">
            <a:extLst>
              <a:ext uri="{FF2B5EF4-FFF2-40B4-BE49-F238E27FC236}">
                <a16:creationId xmlns:a16="http://schemas.microsoft.com/office/drawing/2014/main" id="{3E286C41-3086-DBD6-59D5-CC51762069D7}"/>
              </a:ext>
            </a:extLst>
          </p:cNvPr>
          <p:cNvSpPr txBox="1">
            <a:spLocks/>
          </p:cNvSpPr>
          <p:nvPr userDrawn="1"/>
        </p:nvSpPr>
        <p:spPr>
          <a:xfrm>
            <a:off x="5539100" y="2360013"/>
            <a:ext cx="457454" cy="2841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Autofit/>
          </a:bodyPr>
          <a:lstStyle>
            <a:lvl1pPr marL="0" marR="0" indent="0" algn="ctr" defTabSz="1219169" rtl="0" latinLnBrk="0">
              <a:lnSpc>
                <a:spcPct val="100000"/>
              </a:lnSpc>
              <a:spcBef>
                <a:spcPts val="0"/>
              </a:spcBef>
              <a:spcAft>
                <a:spcPts val="0"/>
              </a:spcAft>
              <a:buClrTx/>
              <a:buSzTx/>
              <a:buFontTx/>
              <a:buNone/>
              <a:tabLst/>
              <a:defRPr sz="2200" b="0" i="0" u="none" strike="noStrike" cap="none" spc="-44" baseline="0">
                <a:solidFill>
                  <a:srgbClr val="000000"/>
                </a:solidFill>
                <a:uFillTx/>
                <a:latin typeface="Lama Sans Light"/>
                <a:ea typeface="Lama Sans Light"/>
                <a:cs typeface="Lama Sans Light"/>
                <a:sym typeface="Lama Sans Light"/>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9pPr>
          </a:lstStyle>
          <a:p>
            <a:pPr marL="0" marR="0" lvl="0" indent="0" algn="ctr" defTabSz="1219169" rtl="0" eaLnBrk="1" fontAlgn="auto" latinLnBrk="0" hangingPunct="1">
              <a:lnSpc>
                <a:spcPct val="100000"/>
              </a:lnSpc>
              <a:spcBef>
                <a:spcPts val="0"/>
              </a:spcBef>
              <a:spcAft>
                <a:spcPts val="0"/>
              </a:spcAft>
              <a:buClrTx/>
              <a:buSzTx/>
              <a:buFontTx/>
              <a:buNone/>
              <a:tabLst/>
              <a:defRPr/>
            </a:pPr>
            <a:r>
              <a:rPr kumimoji="0" lang="en-GB" sz="2200" b="0" i="0" u="none" strike="noStrike" kern="0" cap="none" spc="-44" normalizeH="0" baseline="0" noProof="0" dirty="0">
                <a:ln>
                  <a:noFill/>
                </a:ln>
                <a:solidFill>
                  <a:schemeClr val="bg1">
                    <a:lumMod val="10000"/>
                  </a:schemeClr>
                </a:solidFill>
                <a:effectLst/>
                <a:uLnTx/>
                <a:uFillTx/>
                <a:latin typeface="Readex Pro Light" pitchFamily="2" charset="-78"/>
                <a:cs typeface="Readex Pro Light" pitchFamily="2" charset="-78"/>
                <a:sym typeface="Lama Sans Light"/>
              </a:rPr>
              <a:t>01</a:t>
            </a:r>
          </a:p>
        </p:txBody>
      </p:sp>
      <p:sp>
        <p:nvSpPr>
          <p:cNvPr id="60" name="02">
            <a:extLst>
              <a:ext uri="{FF2B5EF4-FFF2-40B4-BE49-F238E27FC236}">
                <a16:creationId xmlns:a16="http://schemas.microsoft.com/office/drawing/2014/main" id="{9D82C946-2B79-B431-BE1A-2A727F188CC6}"/>
              </a:ext>
            </a:extLst>
          </p:cNvPr>
          <p:cNvSpPr txBox="1">
            <a:spLocks/>
          </p:cNvSpPr>
          <p:nvPr userDrawn="1"/>
        </p:nvSpPr>
        <p:spPr>
          <a:xfrm>
            <a:off x="5553543" y="3572526"/>
            <a:ext cx="396434" cy="3692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Autofit/>
          </a:bodyPr>
          <a:lstStyle>
            <a:lvl1pPr marL="0" marR="0" indent="0" algn="ctr" defTabSz="1219169" rtl="0" latinLnBrk="0">
              <a:lnSpc>
                <a:spcPct val="100000"/>
              </a:lnSpc>
              <a:spcBef>
                <a:spcPts val="0"/>
              </a:spcBef>
              <a:spcAft>
                <a:spcPts val="0"/>
              </a:spcAft>
              <a:buClrTx/>
              <a:buSzTx/>
              <a:buFontTx/>
              <a:buNone/>
              <a:tabLst/>
              <a:defRPr sz="2200" b="0" i="0" u="none" strike="noStrike" cap="none" spc="-44" baseline="0">
                <a:solidFill>
                  <a:srgbClr val="000000"/>
                </a:solidFill>
                <a:uFillTx/>
                <a:latin typeface="Lama Sans Light"/>
                <a:ea typeface="Lama Sans Light"/>
                <a:cs typeface="Lama Sans Light"/>
                <a:sym typeface="Lama Sans Light"/>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9pPr>
          </a:lstStyle>
          <a:p>
            <a:pPr marL="0" marR="0" lvl="0" indent="0" algn="ctr" defTabSz="1219169" rtl="0" eaLnBrk="1" fontAlgn="auto" latinLnBrk="0" hangingPunct="1">
              <a:lnSpc>
                <a:spcPct val="100000"/>
              </a:lnSpc>
              <a:spcBef>
                <a:spcPts val="0"/>
              </a:spcBef>
              <a:spcAft>
                <a:spcPts val="0"/>
              </a:spcAft>
              <a:buClrTx/>
              <a:buSzTx/>
              <a:buFontTx/>
              <a:buNone/>
              <a:tabLst/>
              <a:defRPr/>
            </a:pPr>
            <a:r>
              <a:rPr kumimoji="0" lang="en-GB" sz="2200" b="0" i="0" u="none" strike="noStrike" kern="0" cap="none" spc="-44" normalizeH="0" baseline="0" noProof="0">
                <a:ln>
                  <a:noFill/>
                </a:ln>
                <a:solidFill>
                  <a:schemeClr val="bg1">
                    <a:lumMod val="10000"/>
                  </a:schemeClr>
                </a:solidFill>
                <a:effectLst/>
                <a:uLnTx/>
                <a:uFillTx/>
                <a:latin typeface="Readex Pro Light" pitchFamily="2" charset="-78"/>
                <a:cs typeface="Readex Pro Light" pitchFamily="2" charset="-78"/>
                <a:sym typeface="Lama Sans Light"/>
              </a:rPr>
              <a:t>02</a:t>
            </a:r>
          </a:p>
        </p:txBody>
      </p:sp>
      <p:sp>
        <p:nvSpPr>
          <p:cNvPr id="62" name="03">
            <a:extLst>
              <a:ext uri="{FF2B5EF4-FFF2-40B4-BE49-F238E27FC236}">
                <a16:creationId xmlns:a16="http://schemas.microsoft.com/office/drawing/2014/main" id="{EE5398E1-8D7E-F5A4-2E19-D876F9463CFE}"/>
              </a:ext>
            </a:extLst>
          </p:cNvPr>
          <p:cNvSpPr txBox="1">
            <a:spLocks/>
          </p:cNvSpPr>
          <p:nvPr userDrawn="1"/>
        </p:nvSpPr>
        <p:spPr>
          <a:xfrm>
            <a:off x="5583401" y="4791964"/>
            <a:ext cx="381551" cy="29700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Autofit/>
          </a:bodyPr>
          <a:lstStyle>
            <a:lvl1pPr marL="0" marR="0" indent="0" algn="ctr" defTabSz="1219169" rtl="0" latinLnBrk="0">
              <a:lnSpc>
                <a:spcPct val="100000"/>
              </a:lnSpc>
              <a:spcBef>
                <a:spcPts val="0"/>
              </a:spcBef>
              <a:spcAft>
                <a:spcPts val="0"/>
              </a:spcAft>
              <a:buClrTx/>
              <a:buSzTx/>
              <a:buFontTx/>
              <a:buNone/>
              <a:tabLst/>
              <a:defRPr sz="2200" b="0" i="0" u="none" strike="noStrike" cap="none" spc="-44" baseline="0">
                <a:solidFill>
                  <a:srgbClr val="000000"/>
                </a:solidFill>
                <a:uFillTx/>
                <a:latin typeface="Lama Sans Light"/>
                <a:ea typeface="Lama Sans Light"/>
                <a:cs typeface="Lama Sans Light"/>
                <a:sym typeface="Lama Sans Light"/>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9pPr>
          </a:lstStyle>
          <a:p>
            <a:pPr marL="0" marR="0" lvl="0" indent="0" algn="ctr" defTabSz="1219169" rtl="0" eaLnBrk="1" fontAlgn="auto" latinLnBrk="0" hangingPunct="1">
              <a:lnSpc>
                <a:spcPct val="100000"/>
              </a:lnSpc>
              <a:spcBef>
                <a:spcPts val="0"/>
              </a:spcBef>
              <a:spcAft>
                <a:spcPts val="0"/>
              </a:spcAft>
              <a:buClrTx/>
              <a:buSzTx/>
              <a:buFontTx/>
              <a:buNone/>
              <a:tabLst/>
              <a:defRPr/>
            </a:pPr>
            <a:r>
              <a:rPr kumimoji="0" lang="en-GB" sz="2200" b="0" i="0" u="none" strike="noStrike" kern="0" cap="none" spc="-44" normalizeH="0" baseline="0" noProof="0" dirty="0">
                <a:ln>
                  <a:noFill/>
                </a:ln>
                <a:solidFill>
                  <a:schemeClr val="bg1">
                    <a:lumMod val="10000"/>
                  </a:schemeClr>
                </a:solidFill>
                <a:effectLst/>
                <a:uLnTx/>
                <a:uFillTx/>
                <a:latin typeface="Readex Pro Light" pitchFamily="2" charset="-78"/>
                <a:cs typeface="Readex Pro Light" pitchFamily="2" charset="-78"/>
                <a:sym typeface="Lama Sans Light"/>
              </a:rPr>
              <a:t>03</a:t>
            </a:r>
          </a:p>
        </p:txBody>
      </p:sp>
      <p:sp>
        <p:nvSpPr>
          <p:cNvPr id="66" name="Line">
            <a:extLst>
              <a:ext uri="{FF2B5EF4-FFF2-40B4-BE49-F238E27FC236}">
                <a16:creationId xmlns:a16="http://schemas.microsoft.com/office/drawing/2014/main" id="{57DA2EC2-A655-C1F5-7C5A-E79AEF5C1F04}"/>
              </a:ext>
            </a:extLst>
          </p:cNvPr>
          <p:cNvSpPr/>
          <p:nvPr userDrawn="1"/>
        </p:nvSpPr>
        <p:spPr>
          <a:xfrm flipV="1">
            <a:off x="10985501" y="2337985"/>
            <a:ext cx="1" cy="2798876"/>
          </a:xfrm>
          <a:prstGeom prst="line">
            <a:avLst/>
          </a:prstGeom>
          <a:ln w="9525">
            <a:solidFill>
              <a:srgbClr val="000000"/>
            </a:solidFill>
            <a:miter lim="400000"/>
          </a:ln>
        </p:spPr>
        <p:txBody>
          <a:bodyPr lIns="25400" tIns="25400" rIns="25400" bIns="25400" anchor="ctr"/>
          <a:lstStyle/>
          <a:p>
            <a:pPr algn="ctr" defTabSz="1219169" hangingPunct="0"/>
            <a:endParaRPr sz="1200" kern="0">
              <a:solidFill>
                <a:schemeClr val="bg1">
                  <a:lumMod val="10000"/>
                </a:schemeClr>
              </a:solidFill>
              <a:latin typeface="Lama Sans Regular"/>
              <a:cs typeface="Lama Sans Regular"/>
              <a:sym typeface="Lama Sans Regular"/>
            </a:endParaRPr>
          </a:p>
        </p:txBody>
      </p:sp>
      <p:sp>
        <p:nvSpPr>
          <p:cNvPr id="68" name="Line">
            <a:extLst>
              <a:ext uri="{FF2B5EF4-FFF2-40B4-BE49-F238E27FC236}">
                <a16:creationId xmlns:a16="http://schemas.microsoft.com/office/drawing/2014/main" id="{A8E3C537-A946-4B41-148D-D4C662A4B6E0}"/>
              </a:ext>
            </a:extLst>
          </p:cNvPr>
          <p:cNvSpPr/>
          <p:nvPr userDrawn="1"/>
        </p:nvSpPr>
        <p:spPr>
          <a:xfrm>
            <a:off x="495300" y="6369050"/>
            <a:ext cx="11201401" cy="0"/>
          </a:xfrm>
          <a:prstGeom prst="line">
            <a:avLst/>
          </a:prstGeom>
          <a:ln w="9525">
            <a:solidFill>
              <a:srgbClr val="000000"/>
            </a:solidFill>
            <a:miter lim="400000"/>
          </a:ln>
        </p:spPr>
        <p:txBody>
          <a:bodyPr lIns="25400" tIns="25400" rIns="25400" bIns="25400" anchor="ctr"/>
          <a:lstStyle/>
          <a:p>
            <a:endParaRPr sz="900">
              <a:solidFill>
                <a:srgbClr val="5E5E5E"/>
              </a:solidFill>
              <a:latin typeface="Lama Sans Bold"/>
              <a:cs typeface="Lama Sans Bold"/>
            </a:endParaRPr>
          </a:p>
        </p:txBody>
      </p:sp>
      <p:sp>
        <p:nvSpPr>
          <p:cNvPr id="69" name="Circle">
            <a:extLst>
              <a:ext uri="{FF2B5EF4-FFF2-40B4-BE49-F238E27FC236}">
                <a16:creationId xmlns:a16="http://schemas.microsoft.com/office/drawing/2014/main" id="{D7E5CC83-D94D-65F1-9430-DE386CA7C119}"/>
              </a:ext>
            </a:extLst>
          </p:cNvPr>
          <p:cNvSpPr/>
          <p:nvPr userDrawn="1"/>
        </p:nvSpPr>
        <p:spPr>
          <a:xfrm>
            <a:off x="5456676" y="2207409"/>
            <a:ext cx="635001" cy="635001"/>
          </a:xfrm>
          <a:prstGeom prst="ellipse">
            <a:avLst/>
          </a:prstGeom>
          <a:ln w="12700">
            <a:solidFill>
              <a:srgbClr val="000000"/>
            </a:solidFill>
            <a:miter lim="400000"/>
          </a:ln>
        </p:spPr>
        <p:txBody>
          <a:bodyPr lIns="25400" tIns="25400" rIns="25400" bIns="25400" anchor="ctr"/>
          <a:lstStyle/>
          <a:p>
            <a:pPr algn="l" defTabSz="457200">
              <a:spcBef>
                <a:spcPts val="500"/>
              </a:spcBef>
              <a:defRPr sz="100">
                <a:solidFill>
                  <a:srgbClr val="000000"/>
                </a:solidFill>
              </a:defRPr>
            </a:pPr>
            <a:endParaRPr sz="100">
              <a:solidFill>
                <a:schemeClr val="bg1">
                  <a:lumMod val="10000"/>
                </a:schemeClr>
              </a:solidFill>
            </a:endParaRPr>
          </a:p>
        </p:txBody>
      </p:sp>
      <p:sp>
        <p:nvSpPr>
          <p:cNvPr id="70" name="Circle">
            <a:extLst>
              <a:ext uri="{FF2B5EF4-FFF2-40B4-BE49-F238E27FC236}">
                <a16:creationId xmlns:a16="http://schemas.microsoft.com/office/drawing/2014/main" id="{32A384A0-9B11-E174-588A-07A383E96986}"/>
              </a:ext>
            </a:extLst>
          </p:cNvPr>
          <p:cNvSpPr/>
          <p:nvPr userDrawn="1"/>
        </p:nvSpPr>
        <p:spPr>
          <a:xfrm>
            <a:off x="5434260" y="3419922"/>
            <a:ext cx="635001" cy="635001"/>
          </a:xfrm>
          <a:prstGeom prst="ellipse">
            <a:avLst/>
          </a:prstGeom>
          <a:ln w="12700">
            <a:solidFill>
              <a:srgbClr val="000000"/>
            </a:solidFill>
            <a:miter lim="400000"/>
          </a:ln>
        </p:spPr>
        <p:txBody>
          <a:bodyPr lIns="25400" tIns="25400" rIns="25400" bIns="25400" anchor="ctr"/>
          <a:lstStyle/>
          <a:p>
            <a:pPr algn="l" defTabSz="457200">
              <a:spcBef>
                <a:spcPts val="500"/>
              </a:spcBef>
              <a:defRPr sz="100">
                <a:solidFill>
                  <a:srgbClr val="000000"/>
                </a:solidFill>
              </a:defRPr>
            </a:pPr>
            <a:endParaRPr sz="100">
              <a:solidFill>
                <a:schemeClr val="bg1">
                  <a:lumMod val="10000"/>
                </a:schemeClr>
              </a:solidFill>
            </a:endParaRPr>
          </a:p>
        </p:txBody>
      </p:sp>
      <p:sp>
        <p:nvSpPr>
          <p:cNvPr id="71" name="Circle">
            <a:extLst>
              <a:ext uri="{FF2B5EF4-FFF2-40B4-BE49-F238E27FC236}">
                <a16:creationId xmlns:a16="http://schemas.microsoft.com/office/drawing/2014/main" id="{5548B103-B2F1-744C-52FE-14FD8797A054}"/>
              </a:ext>
            </a:extLst>
          </p:cNvPr>
          <p:cNvSpPr/>
          <p:nvPr userDrawn="1"/>
        </p:nvSpPr>
        <p:spPr>
          <a:xfrm>
            <a:off x="5456676" y="4633109"/>
            <a:ext cx="635001" cy="635001"/>
          </a:xfrm>
          <a:prstGeom prst="ellipse">
            <a:avLst/>
          </a:prstGeom>
          <a:ln w="12700">
            <a:solidFill>
              <a:srgbClr val="000000"/>
            </a:solidFill>
            <a:miter lim="400000"/>
          </a:ln>
        </p:spPr>
        <p:txBody>
          <a:bodyPr lIns="25400" tIns="25400" rIns="25400" bIns="25400" anchor="ctr"/>
          <a:lstStyle/>
          <a:p>
            <a:pPr algn="l" defTabSz="457200">
              <a:spcBef>
                <a:spcPts val="500"/>
              </a:spcBef>
              <a:defRPr sz="100">
                <a:solidFill>
                  <a:srgbClr val="000000"/>
                </a:solidFill>
              </a:defRPr>
            </a:pPr>
            <a:endParaRPr sz="100">
              <a:solidFill>
                <a:schemeClr val="bg1">
                  <a:lumMod val="10000"/>
                </a:schemeClr>
              </a:solidFill>
            </a:endParaRPr>
          </a:p>
        </p:txBody>
      </p:sp>
      <p:sp>
        <p:nvSpPr>
          <p:cNvPr id="82"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3BEA9F30-98B0-83E2-530A-ED2B2891321D}"/>
              </a:ext>
            </a:extLst>
          </p:cNvPr>
          <p:cNvSpPr txBox="1">
            <a:spLocks noGrp="1"/>
          </p:cNvSpPr>
          <p:nvPr>
            <p:ph type="body" sz="quarter" idx="25"/>
          </p:nvPr>
        </p:nvSpPr>
        <p:spPr>
          <a:xfrm>
            <a:off x="7270603" y="2980568"/>
            <a:ext cx="3583040" cy="2287542"/>
          </a:xfrm>
          <a:prstGeom prst="rect">
            <a:avLst/>
          </a:prstGeom>
        </p:spPr>
        <p:txBody>
          <a:bodyPr lIns="0" tIns="0" rIns="0" bIns="0">
            <a:noAutofit/>
          </a:bodyPr>
          <a:lstStyle>
            <a:lvl1pPr marL="0" indent="0" algn="r" rtl="1">
              <a:lnSpc>
                <a:spcPct val="100000"/>
              </a:lnSpc>
              <a:spcBef>
                <a:spcPts val="0"/>
              </a:spcBef>
              <a:buSzTx/>
              <a:buNone/>
              <a:defRPr sz="1800" spc="-48">
                <a:solidFill>
                  <a:schemeClr val="bg1">
                    <a:lumMod val="10000"/>
                  </a:schemeClr>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أليايت,سيت</a:t>
            </a:r>
            <a:r>
              <a:rPr dirty="0"/>
              <a:t> </a:t>
            </a:r>
            <a:r>
              <a:rPr dirty="0" err="1"/>
              <a:t>دو</a:t>
            </a:r>
            <a:r>
              <a:rPr dirty="0"/>
              <a:t> </a:t>
            </a:r>
            <a:r>
              <a:rPr dirty="0" err="1"/>
              <a:t>أيوسمود</a:t>
            </a:r>
            <a:r>
              <a:rPr dirty="0"/>
              <a:t> </a:t>
            </a:r>
            <a:r>
              <a:rPr dirty="0" err="1"/>
              <a:t>تيمبور</a:t>
            </a:r>
            <a:r>
              <a:rPr dirty="0"/>
              <a:t> </a:t>
            </a:r>
            <a:r>
              <a:rPr dirty="0" err="1"/>
              <a:t>أنكايديديونتيوت</a:t>
            </a:r>
            <a:r>
              <a:rPr dirty="0"/>
              <a:t> </a:t>
            </a:r>
            <a:r>
              <a:rPr dirty="0" err="1"/>
              <a:t>لابوري</a:t>
            </a:r>
            <a:r>
              <a:rPr dirty="0"/>
              <a:t> </a:t>
            </a:r>
            <a:r>
              <a:rPr dirty="0" err="1"/>
              <a:t>ات</a:t>
            </a:r>
            <a:r>
              <a:rPr dirty="0"/>
              <a:t> </a:t>
            </a:r>
            <a:r>
              <a:rPr dirty="0" err="1"/>
              <a:t>دولار</a:t>
            </a:r>
            <a:r>
              <a:rPr dirty="0"/>
              <a:t> </a:t>
            </a:r>
            <a:r>
              <a:rPr dirty="0" err="1"/>
              <a:t>ماجنا</a:t>
            </a:r>
            <a:r>
              <a:rPr dirty="0"/>
              <a:t> </a:t>
            </a:r>
            <a:r>
              <a:rPr dirty="0" err="1"/>
              <a:t>أليكيوا</a:t>
            </a:r>
            <a:r>
              <a:rPr dirty="0"/>
              <a:t> . </a:t>
            </a:r>
            <a:r>
              <a:rPr dirty="0" err="1"/>
              <a:t>يوت</a:t>
            </a:r>
            <a:r>
              <a:rPr dirty="0"/>
              <a:t> </a:t>
            </a:r>
            <a:r>
              <a:rPr dirty="0" err="1"/>
              <a:t>انيم</a:t>
            </a:r>
            <a:r>
              <a:rPr dirty="0"/>
              <a:t> </a:t>
            </a:r>
            <a:r>
              <a:rPr dirty="0" err="1"/>
              <a:t>أد</a:t>
            </a:r>
            <a:r>
              <a:rPr dirty="0"/>
              <a:t> </a:t>
            </a:r>
            <a:r>
              <a:rPr dirty="0" err="1"/>
              <a:t>مينيم</a:t>
            </a:r>
            <a:r>
              <a:rPr dirty="0"/>
              <a:t> </a:t>
            </a:r>
            <a:r>
              <a:rPr dirty="0" err="1"/>
              <a:t>فينايم,كيواس</a:t>
            </a:r>
            <a:r>
              <a:rPr dirty="0"/>
              <a:t> </a:t>
            </a:r>
            <a:r>
              <a:rPr dirty="0" err="1"/>
              <a:t>نوستريد</a:t>
            </a:r>
            <a:r>
              <a:rPr dirty="0"/>
              <a:t> </a:t>
            </a:r>
            <a:r>
              <a:rPr dirty="0" err="1"/>
              <a:t>أكسير</a:t>
            </a:r>
            <a:r>
              <a:rPr dirty="0"/>
              <a:t> </a:t>
            </a:r>
            <a:r>
              <a:rPr dirty="0" err="1"/>
              <a:t>سيتاشن</a:t>
            </a:r>
            <a:r>
              <a:rPr dirty="0"/>
              <a:t> </a:t>
            </a:r>
            <a:r>
              <a:rPr dirty="0" err="1"/>
              <a:t>يللأمكو</a:t>
            </a:r>
            <a:r>
              <a:rPr dirty="0"/>
              <a:t> </a:t>
            </a:r>
            <a:r>
              <a:rPr dirty="0" err="1"/>
              <a:t>لابورأس</a:t>
            </a:r>
            <a:endParaRPr dirty="0"/>
          </a:p>
        </p:txBody>
      </p:sp>
      <p:sp>
        <p:nvSpPr>
          <p:cNvPr id="83" name="عنوان الفقرة">
            <a:extLst>
              <a:ext uri="{FF2B5EF4-FFF2-40B4-BE49-F238E27FC236}">
                <a16:creationId xmlns:a16="http://schemas.microsoft.com/office/drawing/2014/main" id="{762E6637-9D8F-5018-5DB3-38CAE72E864A}"/>
              </a:ext>
            </a:extLst>
          </p:cNvPr>
          <p:cNvSpPr txBox="1">
            <a:spLocks noGrp="1"/>
          </p:cNvSpPr>
          <p:nvPr>
            <p:ph type="body" sz="quarter" idx="22"/>
          </p:nvPr>
        </p:nvSpPr>
        <p:spPr>
          <a:xfrm>
            <a:off x="7270603" y="2294553"/>
            <a:ext cx="3556332" cy="476984"/>
          </a:xfrm>
          <a:prstGeom prst="rect">
            <a:avLst/>
          </a:prstGeom>
        </p:spPr>
        <p:txBody>
          <a:bodyPr lIns="0" tIns="0" rIns="0" bIns="0">
            <a:noAutofit/>
          </a:bodyPr>
          <a:lstStyle>
            <a:lvl1pPr marL="0" indent="0" algn="r" rtl="1">
              <a:lnSpc>
                <a:spcPct val="100000"/>
              </a:lnSpc>
              <a:spcBef>
                <a:spcPts val="0"/>
              </a:spcBef>
              <a:buSzTx/>
              <a:buNone/>
              <a:defRPr sz="3200" spc="-119">
                <a:solidFill>
                  <a:schemeClr val="bg1">
                    <a:lumMod val="10000"/>
                  </a:schemeClr>
                </a:solidFill>
                <a:latin typeface="Readex Pro SemiBold" pitchFamily="2" charset="-78"/>
                <a:ea typeface="+mn-ea"/>
                <a:cs typeface="Readex Pro SemiBold" pitchFamily="2" charset="-78"/>
                <a:sym typeface="Lama Sans Bold"/>
              </a:defRPr>
            </a:lvl1pPr>
          </a:lstStyle>
          <a:p>
            <a:r>
              <a:rPr dirty="0" err="1"/>
              <a:t>عنوان</a:t>
            </a:r>
            <a:r>
              <a:rPr dirty="0"/>
              <a:t> </a:t>
            </a:r>
            <a:r>
              <a:rPr dirty="0" err="1"/>
              <a:t>الفقرة</a:t>
            </a:r>
            <a:endParaRPr dirty="0"/>
          </a:p>
        </p:txBody>
      </p:sp>
      <p:sp>
        <p:nvSpPr>
          <p:cNvPr id="85" name="عنوان الفقرة">
            <a:extLst>
              <a:ext uri="{FF2B5EF4-FFF2-40B4-BE49-F238E27FC236}">
                <a16:creationId xmlns:a16="http://schemas.microsoft.com/office/drawing/2014/main" id="{BC0F9FCB-6CD7-B153-9580-CC06AF9893F4}"/>
              </a:ext>
            </a:extLst>
          </p:cNvPr>
          <p:cNvSpPr txBox="1">
            <a:spLocks noGrp="1"/>
          </p:cNvSpPr>
          <p:nvPr>
            <p:ph type="body" sz="quarter" idx="26" hasCustomPrompt="1"/>
          </p:nvPr>
        </p:nvSpPr>
        <p:spPr>
          <a:xfrm>
            <a:off x="3757960" y="2305085"/>
            <a:ext cx="1407321" cy="189772"/>
          </a:xfrm>
          <a:prstGeom prst="rect">
            <a:avLst/>
          </a:prstGeom>
        </p:spPr>
        <p:txBody>
          <a:bodyPr lIns="0" tIns="0" rIns="0" bIns="0">
            <a:noAutofit/>
          </a:bodyPr>
          <a:lstStyle>
            <a:lvl1pPr marL="0" indent="0" algn="r" rtl="1">
              <a:lnSpc>
                <a:spcPct val="60000"/>
              </a:lnSpc>
              <a:spcBef>
                <a:spcPts val="0"/>
              </a:spcBef>
              <a:buSzTx/>
              <a:buNone/>
              <a:defRPr sz="2000" spc="-119">
                <a:solidFill>
                  <a:schemeClr val="bg1">
                    <a:lumMod val="10000"/>
                  </a:schemeClr>
                </a:solidFill>
                <a:latin typeface="Readex Pro Medium" pitchFamily="2" charset="-78"/>
                <a:ea typeface="+mn-ea"/>
                <a:cs typeface="Readex Pro Medium" pitchFamily="2" charset="-78"/>
                <a:sym typeface="Lama Sans Bold"/>
              </a:defRPr>
            </a:lvl1pPr>
          </a:lstStyle>
          <a:p>
            <a:r>
              <a:rPr dirty="0" err="1"/>
              <a:t>عنوان</a:t>
            </a:r>
            <a:endParaRPr dirty="0"/>
          </a:p>
        </p:txBody>
      </p:sp>
      <p:sp>
        <p:nvSpPr>
          <p:cNvPr id="87"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E24F747D-00E4-EAF5-5E12-CBEE1D0B183A}"/>
              </a:ext>
            </a:extLst>
          </p:cNvPr>
          <p:cNvSpPr txBox="1">
            <a:spLocks noGrp="1"/>
          </p:cNvSpPr>
          <p:nvPr>
            <p:ph type="body" sz="quarter" idx="27"/>
          </p:nvPr>
        </p:nvSpPr>
        <p:spPr>
          <a:xfrm>
            <a:off x="1582241" y="2524909"/>
            <a:ext cx="3583040" cy="604322"/>
          </a:xfrm>
          <a:prstGeom prst="rect">
            <a:avLst/>
          </a:prstGeom>
        </p:spPr>
        <p:txBody>
          <a:bodyPr lIns="0" tIns="0" rIns="0" bIns="0">
            <a:noAutofit/>
          </a:bodyPr>
          <a:lstStyle>
            <a:lvl1pPr marL="0" indent="0" algn="r" rtl="1">
              <a:lnSpc>
                <a:spcPct val="100000"/>
              </a:lnSpc>
              <a:spcBef>
                <a:spcPts val="0"/>
              </a:spcBef>
              <a:buSzTx/>
              <a:buNone/>
              <a:defRPr sz="1000" spc="-48">
                <a:solidFill>
                  <a:schemeClr val="bg1">
                    <a:lumMod val="10000"/>
                  </a:schemeClr>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أليايت,سيت</a:t>
            </a:r>
            <a:r>
              <a:rPr dirty="0"/>
              <a:t> </a:t>
            </a:r>
            <a:r>
              <a:rPr dirty="0" err="1"/>
              <a:t>دو</a:t>
            </a:r>
            <a:r>
              <a:rPr dirty="0"/>
              <a:t> </a:t>
            </a:r>
            <a:r>
              <a:rPr dirty="0" err="1"/>
              <a:t>أيوسمود</a:t>
            </a:r>
            <a:r>
              <a:rPr dirty="0"/>
              <a:t> </a:t>
            </a:r>
            <a:r>
              <a:rPr dirty="0" err="1"/>
              <a:t>تيمبور</a:t>
            </a:r>
            <a:r>
              <a:rPr dirty="0"/>
              <a:t> </a:t>
            </a:r>
            <a:r>
              <a:rPr dirty="0" err="1"/>
              <a:t>أنكايديديونتيوت</a:t>
            </a:r>
            <a:r>
              <a:rPr dirty="0"/>
              <a:t> </a:t>
            </a:r>
            <a:r>
              <a:rPr dirty="0" err="1"/>
              <a:t>لابوري</a:t>
            </a:r>
            <a:r>
              <a:rPr dirty="0"/>
              <a:t> </a:t>
            </a:r>
            <a:r>
              <a:rPr dirty="0" err="1"/>
              <a:t>ات</a:t>
            </a:r>
            <a:r>
              <a:rPr dirty="0"/>
              <a:t> </a:t>
            </a:r>
            <a:r>
              <a:rPr dirty="0" err="1"/>
              <a:t>دولار</a:t>
            </a:r>
            <a:r>
              <a:rPr dirty="0"/>
              <a:t> </a:t>
            </a:r>
            <a:r>
              <a:rPr dirty="0" err="1"/>
              <a:t>ماجنا</a:t>
            </a:r>
            <a:r>
              <a:rPr dirty="0"/>
              <a:t> </a:t>
            </a:r>
            <a:r>
              <a:rPr dirty="0" err="1"/>
              <a:t>أليكيوا</a:t>
            </a:r>
            <a:r>
              <a:rPr dirty="0"/>
              <a:t> . </a:t>
            </a:r>
            <a:r>
              <a:rPr dirty="0" err="1"/>
              <a:t>يوت</a:t>
            </a:r>
            <a:r>
              <a:rPr dirty="0"/>
              <a:t> </a:t>
            </a:r>
            <a:r>
              <a:rPr dirty="0" err="1"/>
              <a:t>انيم</a:t>
            </a:r>
            <a:r>
              <a:rPr dirty="0"/>
              <a:t> </a:t>
            </a:r>
            <a:r>
              <a:rPr dirty="0" err="1"/>
              <a:t>أد</a:t>
            </a:r>
            <a:r>
              <a:rPr dirty="0"/>
              <a:t> </a:t>
            </a:r>
            <a:r>
              <a:rPr dirty="0" err="1"/>
              <a:t>مينيم</a:t>
            </a:r>
            <a:r>
              <a:rPr dirty="0"/>
              <a:t> </a:t>
            </a:r>
            <a:r>
              <a:rPr dirty="0" err="1"/>
              <a:t>فينايم,كيواس</a:t>
            </a:r>
            <a:r>
              <a:rPr dirty="0"/>
              <a:t> </a:t>
            </a:r>
            <a:r>
              <a:rPr dirty="0" err="1"/>
              <a:t>نوستريد</a:t>
            </a:r>
            <a:r>
              <a:rPr dirty="0"/>
              <a:t> </a:t>
            </a:r>
            <a:r>
              <a:rPr dirty="0" err="1"/>
              <a:t>أكسير</a:t>
            </a:r>
            <a:r>
              <a:rPr dirty="0"/>
              <a:t> </a:t>
            </a:r>
            <a:r>
              <a:rPr dirty="0" err="1"/>
              <a:t>سيتاشن</a:t>
            </a:r>
            <a:r>
              <a:rPr dirty="0"/>
              <a:t> </a:t>
            </a:r>
            <a:r>
              <a:rPr dirty="0" err="1"/>
              <a:t>يللأمكو</a:t>
            </a:r>
            <a:r>
              <a:rPr dirty="0"/>
              <a:t> </a:t>
            </a:r>
            <a:r>
              <a:rPr dirty="0" err="1"/>
              <a:t>لابورأس</a:t>
            </a:r>
            <a:endParaRPr dirty="0"/>
          </a:p>
        </p:txBody>
      </p:sp>
      <p:sp>
        <p:nvSpPr>
          <p:cNvPr id="88" name="عنوان الفقرة">
            <a:extLst>
              <a:ext uri="{FF2B5EF4-FFF2-40B4-BE49-F238E27FC236}">
                <a16:creationId xmlns:a16="http://schemas.microsoft.com/office/drawing/2014/main" id="{2BEC8128-67BB-04EB-3326-968C7E799244}"/>
              </a:ext>
            </a:extLst>
          </p:cNvPr>
          <p:cNvSpPr txBox="1">
            <a:spLocks noGrp="1"/>
          </p:cNvSpPr>
          <p:nvPr>
            <p:ph type="body" sz="quarter" idx="28" hasCustomPrompt="1"/>
          </p:nvPr>
        </p:nvSpPr>
        <p:spPr>
          <a:xfrm>
            <a:off x="3757960" y="3454657"/>
            <a:ext cx="1407321" cy="189772"/>
          </a:xfrm>
          <a:prstGeom prst="rect">
            <a:avLst/>
          </a:prstGeom>
        </p:spPr>
        <p:txBody>
          <a:bodyPr lIns="0" tIns="0" rIns="0" bIns="0">
            <a:noAutofit/>
          </a:bodyPr>
          <a:lstStyle>
            <a:lvl1pPr marL="0" indent="0" algn="r" rtl="1">
              <a:lnSpc>
                <a:spcPct val="60000"/>
              </a:lnSpc>
              <a:spcBef>
                <a:spcPts val="0"/>
              </a:spcBef>
              <a:buSzTx/>
              <a:buNone/>
              <a:defRPr sz="2000" spc="-119">
                <a:solidFill>
                  <a:schemeClr val="bg1">
                    <a:lumMod val="10000"/>
                  </a:schemeClr>
                </a:solidFill>
                <a:latin typeface="Readex Pro Medium" pitchFamily="2" charset="-78"/>
                <a:ea typeface="+mn-ea"/>
                <a:cs typeface="Readex Pro Medium" pitchFamily="2" charset="-78"/>
                <a:sym typeface="Lama Sans Bold"/>
              </a:defRPr>
            </a:lvl1pPr>
          </a:lstStyle>
          <a:p>
            <a:r>
              <a:rPr dirty="0" err="1"/>
              <a:t>عنوان</a:t>
            </a:r>
            <a:endParaRPr dirty="0"/>
          </a:p>
        </p:txBody>
      </p:sp>
      <p:sp>
        <p:nvSpPr>
          <p:cNvPr id="89"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2326D0E6-77F1-6488-363E-C3E914B80E53}"/>
              </a:ext>
            </a:extLst>
          </p:cNvPr>
          <p:cNvSpPr txBox="1">
            <a:spLocks noGrp="1"/>
          </p:cNvSpPr>
          <p:nvPr>
            <p:ph type="body" sz="quarter" idx="29"/>
          </p:nvPr>
        </p:nvSpPr>
        <p:spPr>
          <a:xfrm>
            <a:off x="1582241" y="3674481"/>
            <a:ext cx="3583040" cy="604322"/>
          </a:xfrm>
          <a:prstGeom prst="rect">
            <a:avLst/>
          </a:prstGeom>
        </p:spPr>
        <p:txBody>
          <a:bodyPr lIns="0" tIns="0" rIns="0" bIns="0">
            <a:noAutofit/>
          </a:bodyPr>
          <a:lstStyle>
            <a:lvl1pPr marL="0" indent="0" algn="r" rtl="1">
              <a:lnSpc>
                <a:spcPct val="100000"/>
              </a:lnSpc>
              <a:spcBef>
                <a:spcPts val="0"/>
              </a:spcBef>
              <a:buSzTx/>
              <a:buNone/>
              <a:defRPr sz="1000" spc="-48">
                <a:solidFill>
                  <a:schemeClr val="bg1">
                    <a:lumMod val="10000"/>
                  </a:schemeClr>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أليايت,سيت</a:t>
            </a:r>
            <a:r>
              <a:rPr dirty="0"/>
              <a:t> </a:t>
            </a:r>
            <a:r>
              <a:rPr dirty="0" err="1"/>
              <a:t>دو</a:t>
            </a:r>
            <a:r>
              <a:rPr dirty="0"/>
              <a:t> </a:t>
            </a:r>
            <a:r>
              <a:rPr dirty="0" err="1"/>
              <a:t>أيوسمود</a:t>
            </a:r>
            <a:r>
              <a:rPr dirty="0"/>
              <a:t> </a:t>
            </a:r>
            <a:r>
              <a:rPr dirty="0" err="1"/>
              <a:t>تيمبور</a:t>
            </a:r>
            <a:r>
              <a:rPr dirty="0"/>
              <a:t> </a:t>
            </a:r>
            <a:r>
              <a:rPr dirty="0" err="1"/>
              <a:t>أنكايديديونتيوت</a:t>
            </a:r>
            <a:r>
              <a:rPr dirty="0"/>
              <a:t> </a:t>
            </a:r>
            <a:r>
              <a:rPr dirty="0" err="1"/>
              <a:t>لابوري</a:t>
            </a:r>
            <a:r>
              <a:rPr dirty="0"/>
              <a:t> </a:t>
            </a:r>
            <a:r>
              <a:rPr dirty="0" err="1"/>
              <a:t>ات</a:t>
            </a:r>
            <a:r>
              <a:rPr dirty="0"/>
              <a:t> </a:t>
            </a:r>
            <a:r>
              <a:rPr dirty="0" err="1"/>
              <a:t>دولار</a:t>
            </a:r>
            <a:r>
              <a:rPr dirty="0"/>
              <a:t> </a:t>
            </a:r>
            <a:r>
              <a:rPr dirty="0" err="1"/>
              <a:t>ماجنا</a:t>
            </a:r>
            <a:r>
              <a:rPr dirty="0"/>
              <a:t> </a:t>
            </a:r>
            <a:r>
              <a:rPr dirty="0" err="1"/>
              <a:t>أليكيوا</a:t>
            </a:r>
            <a:r>
              <a:rPr dirty="0"/>
              <a:t> . </a:t>
            </a:r>
            <a:r>
              <a:rPr dirty="0" err="1"/>
              <a:t>يوت</a:t>
            </a:r>
            <a:r>
              <a:rPr dirty="0"/>
              <a:t> </a:t>
            </a:r>
            <a:r>
              <a:rPr dirty="0" err="1"/>
              <a:t>انيم</a:t>
            </a:r>
            <a:r>
              <a:rPr dirty="0"/>
              <a:t> </a:t>
            </a:r>
            <a:r>
              <a:rPr dirty="0" err="1"/>
              <a:t>أد</a:t>
            </a:r>
            <a:r>
              <a:rPr dirty="0"/>
              <a:t> </a:t>
            </a:r>
            <a:r>
              <a:rPr dirty="0" err="1"/>
              <a:t>مينيم</a:t>
            </a:r>
            <a:r>
              <a:rPr dirty="0"/>
              <a:t> </a:t>
            </a:r>
            <a:r>
              <a:rPr dirty="0" err="1"/>
              <a:t>فينايم,كيواس</a:t>
            </a:r>
            <a:r>
              <a:rPr dirty="0"/>
              <a:t> </a:t>
            </a:r>
            <a:r>
              <a:rPr dirty="0" err="1"/>
              <a:t>نوستريد</a:t>
            </a:r>
            <a:r>
              <a:rPr dirty="0"/>
              <a:t> </a:t>
            </a:r>
            <a:r>
              <a:rPr dirty="0" err="1"/>
              <a:t>أكسير</a:t>
            </a:r>
            <a:r>
              <a:rPr dirty="0"/>
              <a:t> </a:t>
            </a:r>
            <a:r>
              <a:rPr dirty="0" err="1"/>
              <a:t>سيتاشن</a:t>
            </a:r>
            <a:r>
              <a:rPr dirty="0"/>
              <a:t> </a:t>
            </a:r>
            <a:r>
              <a:rPr dirty="0" err="1"/>
              <a:t>يللأمكو</a:t>
            </a:r>
            <a:r>
              <a:rPr dirty="0"/>
              <a:t> </a:t>
            </a:r>
            <a:r>
              <a:rPr dirty="0" err="1"/>
              <a:t>لابورأس</a:t>
            </a:r>
            <a:endParaRPr dirty="0"/>
          </a:p>
        </p:txBody>
      </p:sp>
      <p:sp>
        <p:nvSpPr>
          <p:cNvPr id="90" name="عنوان الفقرة">
            <a:extLst>
              <a:ext uri="{FF2B5EF4-FFF2-40B4-BE49-F238E27FC236}">
                <a16:creationId xmlns:a16="http://schemas.microsoft.com/office/drawing/2014/main" id="{C6DB905C-D0A6-75F8-EAC3-774BC2F5C1AE}"/>
              </a:ext>
            </a:extLst>
          </p:cNvPr>
          <p:cNvSpPr txBox="1">
            <a:spLocks noGrp="1"/>
          </p:cNvSpPr>
          <p:nvPr>
            <p:ph type="body" sz="quarter" idx="30" hasCustomPrompt="1"/>
          </p:nvPr>
        </p:nvSpPr>
        <p:spPr>
          <a:xfrm>
            <a:off x="3763346" y="4686846"/>
            <a:ext cx="1407321" cy="189772"/>
          </a:xfrm>
          <a:prstGeom prst="rect">
            <a:avLst/>
          </a:prstGeom>
        </p:spPr>
        <p:txBody>
          <a:bodyPr lIns="0" tIns="0" rIns="0" bIns="0">
            <a:noAutofit/>
          </a:bodyPr>
          <a:lstStyle>
            <a:lvl1pPr marL="0" indent="0" algn="r" rtl="1">
              <a:lnSpc>
                <a:spcPct val="60000"/>
              </a:lnSpc>
              <a:spcBef>
                <a:spcPts val="0"/>
              </a:spcBef>
              <a:buSzTx/>
              <a:buNone/>
              <a:defRPr sz="2000" spc="-119">
                <a:solidFill>
                  <a:schemeClr val="bg1">
                    <a:lumMod val="10000"/>
                  </a:schemeClr>
                </a:solidFill>
                <a:latin typeface="Readex Pro Medium" pitchFamily="2" charset="-78"/>
                <a:ea typeface="+mn-ea"/>
                <a:cs typeface="Readex Pro Medium" pitchFamily="2" charset="-78"/>
                <a:sym typeface="Lama Sans Bold"/>
              </a:defRPr>
            </a:lvl1pPr>
          </a:lstStyle>
          <a:p>
            <a:r>
              <a:rPr dirty="0" err="1"/>
              <a:t>عنوان</a:t>
            </a:r>
            <a:endParaRPr dirty="0"/>
          </a:p>
        </p:txBody>
      </p:sp>
      <p:sp>
        <p:nvSpPr>
          <p:cNvPr id="91"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6DD4C3B0-A0F5-77D2-806E-B3BE95AE7586}"/>
              </a:ext>
            </a:extLst>
          </p:cNvPr>
          <p:cNvSpPr txBox="1">
            <a:spLocks noGrp="1"/>
          </p:cNvSpPr>
          <p:nvPr>
            <p:ph type="body" sz="quarter" idx="31"/>
          </p:nvPr>
        </p:nvSpPr>
        <p:spPr>
          <a:xfrm>
            <a:off x="1587627" y="4906670"/>
            <a:ext cx="3583040" cy="604322"/>
          </a:xfrm>
          <a:prstGeom prst="rect">
            <a:avLst/>
          </a:prstGeom>
        </p:spPr>
        <p:txBody>
          <a:bodyPr lIns="0" tIns="0" rIns="0" bIns="0">
            <a:noAutofit/>
          </a:bodyPr>
          <a:lstStyle>
            <a:lvl1pPr marL="0" indent="0" algn="r" rtl="1">
              <a:lnSpc>
                <a:spcPct val="100000"/>
              </a:lnSpc>
              <a:spcBef>
                <a:spcPts val="0"/>
              </a:spcBef>
              <a:buSzTx/>
              <a:buNone/>
              <a:defRPr sz="1000" spc="-48">
                <a:solidFill>
                  <a:schemeClr val="bg1">
                    <a:lumMod val="10000"/>
                  </a:schemeClr>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أليايت,سيت</a:t>
            </a:r>
            <a:r>
              <a:rPr dirty="0"/>
              <a:t> </a:t>
            </a:r>
            <a:r>
              <a:rPr dirty="0" err="1"/>
              <a:t>دو</a:t>
            </a:r>
            <a:r>
              <a:rPr dirty="0"/>
              <a:t> </a:t>
            </a:r>
            <a:r>
              <a:rPr dirty="0" err="1"/>
              <a:t>أيوسمود</a:t>
            </a:r>
            <a:r>
              <a:rPr dirty="0"/>
              <a:t> </a:t>
            </a:r>
            <a:r>
              <a:rPr dirty="0" err="1"/>
              <a:t>تيمبور</a:t>
            </a:r>
            <a:r>
              <a:rPr dirty="0"/>
              <a:t> </a:t>
            </a:r>
            <a:r>
              <a:rPr dirty="0" err="1"/>
              <a:t>أنكايديديونتيوت</a:t>
            </a:r>
            <a:r>
              <a:rPr dirty="0"/>
              <a:t> </a:t>
            </a:r>
            <a:r>
              <a:rPr dirty="0" err="1"/>
              <a:t>لابوري</a:t>
            </a:r>
            <a:r>
              <a:rPr dirty="0"/>
              <a:t> </a:t>
            </a:r>
            <a:r>
              <a:rPr dirty="0" err="1"/>
              <a:t>ات</a:t>
            </a:r>
            <a:r>
              <a:rPr dirty="0"/>
              <a:t> </a:t>
            </a:r>
            <a:r>
              <a:rPr dirty="0" err="1"/>
              <a:t>دولار</a:t>
            </a:r>
            <a:r>
              <a:rPr dirty="0"/>
              <a:t> </a:t>
            </a:r>
            <a:r>
              <a:rPr dirty="0" err="1"/>
              <a:t>ماجنا</a:t>
            </a:r>
            <a:r>
              <a:rPr dirty="0"/>
              <a:t> </a:t>
            </a:r>
            <a:r>
              <a:rPr dirty="0" err="1"/>
              <a:t>أليكيوا</a:t>
            </a:r>
            <a:r>
              <a:rPr dirty="0"/>
              <a:t> . </a:t>
            </a:r>
            <a:r>
              <a:rPr dirty="0" err="1"/>
              <a:t>يوت</a:t>
            </a:r>
            <a:r>
              <a:rPr dirty="0"/>
              <a:t> </a:t>
            </a:r>
            <a:r>
              <a:rPr dirty="0" err="1"/>
              <a:t>انيم</a:t>
            </a:r>
            <a:r>
              <a:rPr dirty="0"/>
              <a:t> </a:t>
            </a:r>
            <a:r>
              <a:rPr dirty="0" err="1"/>
              <a:t>أد</a:t>
            </a:r>
            <a:r>
              <a:rPr dirty="0"/>
              <a:t> </a:t>
            </a:r>
            <a:r>
              <a:rPr dirty="0" err="1"/>
              <a:t>مينيم</a:t>
            </a:r>
            <a:r>
              <a:rPr dirty="0"/>
              <a:t> </a:t>
            </a:r>
            <a:r>
              <a:rPr dirty="0" err="1"/>
              <a:t>فينايم,كيواس</a:t>
            </a:r>
            <a:r>
              <a:rPr dirty="0"/>
              <a:t> </a:t>
            </a:r>
            <a:r>
              <a:rPr dirty="0" err="1"/>
              <a:t>نوستريد</a:t>
            </a:r>
            <a:r>
              <a:rPr dirty="0"/>
              <a:t> </a:t>
            </a:r>
            <a:r>
              <a:rPr dirty="0" err="1"/>
              <a:t>أكسير</a:t>
            </a:r>
            <a:r>
              <a:rPr dirty="0"/>
              <a:t> </a:t>
            </a:r>
            <a:r>
              <a:rPr dirty="0" err="1"/>
              <a:t>سيتاشن</a:t>
            </a:r>
            <a:r>
              <a:rPr dirty="0"/>
              <a:t> </a:t>
            </a:r>
            <a:r>
              <a:rPr dirty="0" err="1"/>
              <a:t>يللأمكو</a:t>
            </a:r>
            <a:r>
              <a:rPr dirty="0"/>
              <a:t> </a:t>
            </a:r>
            <a:r>
              <a:rPr dirty="0" err="1"/>
              <a:t>لابورأس</a:t>
            </a:r>
            <a:endParaRPr dirty="0"/>
          </a:p>
        </p:txBody>
      </p:sp>
      <p:sp>
        <p:nvSpPr>
          <p:cNvPr id="4" name="Text Placeholder 6">
            <a:extLst>
              <a:ext uri="{FF2B5EF4-FFF2-40B4-BE49-F238E27FC236}">
                <a16:creationId xmlns:a16="http://schemas.microsoft.com/office/drawing/2014/main" id="{D949F8A8-1507-E461-AD16-478D845B88F1}"/>
              </a:ext>
            </a:extLst>
          </p:cNvPr>
          <p:cNvSpPr>
            <a:spLocks noGrp="1"/>
          </p:cNvSpPr>
          <p:nvPr>
            <p:ph type="body" sz="quarter" idx="10" hasCustomPrompt="1"/>
          </p:nvPr>
        </p:nvSpPr>
        <p:spPr>
          <a:xfrm>
            <a:off x="388714" y="317117"/>
            <a:ext cx="3821336" cy="273434"/>
          </a:xfrm>
        </p:spPr>
        <p:txBody>
          <a:bodyPr>
            <a:noAutofit/>
          </a:bodyPr>
          <a:lstStyle>
            <a:lvl1pPr marL="0" indent="0">
              <a:buNone/>
              <a:defRPr sz="900">
                <a:solidFill>
                  <a:srgbClr val="000000"/>
                </a:solidFill>
              </a:defRPr>
            </a:lvl1pPr>
          </a:lstStyle>
          <a:p>
            <a:pPr lvl="0"/>
            <a:r>
              <a:rPr lang="ar-SA" dirty="0"/>
              <a:t>عنوان العرض التقديمي</a:t>
            </a:r>
          </a:p>
        </p:txBody>
      </p:sp>
      <p:pic>
        <p:nvPicPr>
          <p:cNvPr id="2" name="Graphic 1">
            <a:extLst>
              <a:ext uri="{FF2B5EF4-FFF2-40B4-BE49-F238E27FC236}">
                <a16:creationId xmlns:a16="http://schemas.microsoft.com/office/drawing/2014/main" id="{C0E441D8-18B3-CA6D-6771-EC925239B25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35367" y="352060"/>
            <a:ext cx="1380744" cy="467855"/>
          </a:xfrm>
          <a:prstGeom prst="rect">
            <a:avLst/>
          </a:prstGeom>
        </p:spPr>
      </p:pic>
    </p:spTree>
    <p:extLst>
      <p:ext uri="{BB962C8B-B14F-4D97-AF65-F5344CB8AC3E}">
        <p14:creationId xmlns:p14="http://schemas.microsoft.com/office/powerpoint/2010/main" val="320775842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6_Title and Content">
    <p:spTree>
      <p:nvGrpSpPr>
        <p:cNvPr id="1" name=""/>
        <p:cNvGrpSpPr/>
        <p:nvPr/>
      </p:nvGrpSpPr>
      <p:grpSpPr>
        <a:xfrm>
          <a:off x="0" y="0"/>
          <a:ext cx="0" cy="0"/>
          <a:chOff x="0" y="0"/>
          <a:chExt cx="0" cy="0"/>
        </a:xfrm>
      </p:grpSpPr>
      <p:sp>
        <p:nvSpPr>
          <p:cNvPr id="54" name="Slide Number">
            <a:extLst>
              <a:ext uri="{FF2B5EF4-FFF2-40B4-BE49-F238E27FC236}">
                <a16:creationId xmlns:a16="http://schemas.microsoft.com/office/drawing/2014/main" id="{0FBA0655-D667-5CB9-F627-4130A366DEC7}"/>
              </a:ext>
            </a:extLst>
          </p:cNvPr>
          <p:cNvSpPr txBox="1">
            <a:spLocks/>
          </p:cNvSpPr>
          <p:nvPr userDrawn="1"/>
        </p:nvSpPr>
        <p:spPr>
          <a:xfrm>
            <a:off x="472072" y="6405453"/>
            <a:ext cx="218008" cy="24109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b">
            <a:spAutoFit/>
          </a:bodyPr>
          <a:lstStyle>
            <a:defPPr>
              <a:defRPr lang="en-SA"/>
            </a:defPPr>
            <a:lvl1pPr marL="0" algn="l" defTabSz="292100" rtl="0" eaLnBrk="1" latinLnBrk="0" hangingPunct="1">
              <a:defRPr sz="900" kern="1200">
                <a:solidFill>
                  <a:srgbClr val="00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hangingPunct="0"/>
            <a:fld id="{86CB4B4D-7CA3-9044-876B-883B54F8677D}" type="slidenum">
              <a:rPr lang="en-GB" kern="0" smtClean="0">
                <a:latin typeface="Lama Sans Regular"/>
                <a:cs typeface="Lama Sans Regular"/>
                <a:sym typeface="Lama Sans Regular"/>
              </a:rPr>
              <a:pPr algn="ctr" hangingPunct="0"/>
              <a:t>‹#›</a:t>
            </a:fld>
            <a:endParaRPr lang="en-GB" kern="0">
              <a:latin typeface="Lama Sans Regular"/>
              <a:cs typeface="Lama Sans Regular"/>
              <a:sym typeface="Lama Sans Regular"/>
            </a:endParaRPr>
          </a:p>
        </p:txBody>
      </p:sp>
      <p:sp>
        <p:nvSpPr>
          <p:cNvPr id="55" name="March 2024">
            <a:extLst>
              <a:ext uri="{FF2B5EF4-FFF2-40B4-BE49-F238E27FC236}">
                <a16:creationId xmlns:a16="http://schemas.microsoft.com/office/drawing/2014/main" id="{7C1F7F45-7909-17F2-7F9F-C5DBD329EB4B}"/>
              </a:ext>
            </a:extLst>
          </p:cNvPr>
          <p:cNvSpPr txBox="1">
            <a:spLocks/>
          </p:cNvSpPr>
          <p:nvPr userDrawn="1"/>
        </p:nvSpPr>
        <p:spPr>
          <a:xfrm>
            <a:off x="10235367" y="6502035"/>
            <a:ext cx="1454986" cy="20557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oAutofit/>
          </a:bodyPr>
          <a:lstStyle>
            <a:lvl1pPr marL="0" marR="0" indent="0" algn="r" defTabSz="1219169" rtl="1" latinLnBrk="0">
              <a:lnSpc>
                <a:spcPct val="100000"/>
              </a:lnSpc>
              <a:spcBef>
                <a:spcPts val="0"/>
              </a:spcBef>
              <a:spcAft>
                <a:spcPts val="0"/>
              </a:spcAft>
              <a:buClrTx/>
              <a:buSzTx/>
              <a:buFontTx/>
              <a:buNone/>
              <a:tabLst/>
              <a:defRPr sz="900" b="0" i="0" u="none" strike="noStrike" cap="none" spc="-18" baseline="0">
                <a:solidFill>
                  <a:srgbClr val="000000"/>
                </a:solidFill>
                <a:uFillTx/>
                <a:latin typeface="Lama Sans Regular"/>
                <a:ea typeface="Lama Sans Regular"/>
                <a:cs typeface="Lama Sans Regular"/>
                <a:sym typeface="Lama Sans Regular"/>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9pPr>
          </a:lstStyle>
          <a:p>
            <a:pPr marL="0" marR="0" lvl="0" indent="0" algn="r" defTabSz="1219169" rtl="1" eaLnBrk="1" fontAlgn="auto" latinLnBrk="0" hangingPunct="1">
              <a:lnSpc>
                <a:spcPct val="100000"/>
              </a:lnSpc>
              <a:spcBef>
                <a:spcPts val="0"/>
              </a:spcBef>
              <a:spcAft>
                <a:spcPts val="0"/>
              </a:spcAft>
              <a:buClrTx/>
              <a:buSzTx/>
              <a:buFontTx/>
              <a:buNone/>
              <a:tabLst/>
              <a:defRPr/>
            </a:pPr>
            <a:r>
              <a:rPr kumimoji="0" lang="ar-SA" sz="900" b="0" i="0" u="none" strike="noStrike" kern="0" cap="none" spc="-18" normalizeH="0" baseline="0" noProof="0" dirty="0">
                <a:ln>
                  <a:noFill/>
                </a:ln>
                <a:solidFill>
                  <a:srgbClr val="000000"/>
                </a:solidFill>
                <a:effectLst/>
                <a:uLnTx/>
                <a:uFillTx/>
                <a:latin typeface="Readex Pro Light" pitchFamily="2" charset="-78"/>
                <a:cs typeface="Readex Pro Light" pitchFamily="2" charset="-78"/>
                <a:sym typeface="Lama Sans Regular"/>
              </a:rPr>
              <a:t>2025</a:t>
            </a:r>
            <a:endParaRPr kumimoji="0" lang="en-GB" sz="900" b="0" i="0" u="none" strike="noStrike" kern="0" cap="none" spc="-18" normalizeH="0" baseline="0" noProof="0" dirty="0">
              <a:ln>
                <a:noFill/>
              </a:ln>
              <a:solidFill>
                <a:srgbClr val="000000"/>
              </a:solidFill>
              <a:effectLst/>
              <a:uLnTx/>
              <a:uFillTx/>
              <a:latin typeface="Lama Sans Regular"/>
              <a:cs typeface="Lama Sans Regular"/>
              <a:sym typeface="Lama Sans Regular"/>
            </a:endParaRPr>
          </a:p>
        </p:txBody>
      </p:sp>
      <p:sp>
        <p:nvSpPr>
          <p:cNvPr id="68" name="Line">
            <a:extLst>
              <a:ext uri="{FF2B5EF4-FFF2-40B4-BE49-F238E27FC236}">
                <a16:creationId xmlns:a16="http://schemas.microsoft.com/office/drawing/2014/main" id="{A8E3C537-A946-4B41-148D-D4C662A4B6E0}"/>
              </a:ext>
            </a:extLst>
          </p:cNvPr>
          <p:cNvSpPr/>
          <p:nvPr userDrawn="1"/>
        </p:nvSpPr>
        <p:spPr>
          <a:xfrm>
            <a:off x="495300" y="6369050"/>
            <a:ext cx="11201401" cy="0"/>
          </a:xfrm>
          <a:prstGeom prst="line">
            <a:avLst/>
          </a:prstGeom>
          <a:ln w="9525">
            <a:solidFill>
              <a:srgbClr val="000000"/>
            </a:solidFill>
            <a:miter lim="400000"/>
          </a:ln>
        </p:spPr>
        <p:txBody>
          <a:bodyPr lIns="25400" tIns="25400" rIns="25400" bIns="25400" anchor="ctr"/>
          <a:lstStyle/>
          <a:p>
            <a:endParaRPr sz="900">
              <a:solidFill>
                <a:srgbClr val="5E5E5E"/>
              </a:solidFill>
              <a:latin typeface="Lama Sans Bold"/>
              <a:cs typeface="Lama Sans Bold"/>
            </a:endParaRPr>
          </a:p>
        </p:txBody>
      </p:sp>
      <p:sp>
        <p:nvSpPr>
          <p:cNvPr id="4" name="Text Placeholder 6">
            <a:extLst>
              <a:ext uri="{FF2B5EF4-FFF2-40B4-BE49-F238E27FC236}">
                <a16:creationId xmlns:a16="http://schemas.microsoft.com/office/drawing/2014/main" id="{D949F8A8-1507-E461-AD16-478D845B88F1}"/>
              </a:ext>
            </a:extLst>
          </p:cNvPr>
          <p:cNvSpPr>
            <a:spLocks noGrp="1"/>
          </p:cNvSpPr>
          <p:nvPr>
            <p:ph type="body" sz="quarter" idx="10" hasCustomPrompt="1"/>
          </p:nvPr>
        </p:nvSpPr>
        <p:spPr>
          <a:xfrm>
            <a:off x="388714" y="317117"/>
            <a:ext cx="3821336" cy="273434"/>
          </a:xfrm>
        </p:spPr>
        <p:txBody>
          <a:bodyPr>
            <a:noAutofit/>
          </a:bodyPr>
          <a:lstStyle>
            <a:lvl1pPr marL="0" indent="0">
              <a:buNone/>
              <a:defRPr sz="900">
                <a:solidFill>
                  <a:srgbClr val="000000"/>
                </a:solidFill>
              </a:defRPr>
            </a:lvl1pPr>
          </a:lstStyle>
          <a:p>
            <a:pPr lvl="0"/>
            <a:r>
              <a:rPr lang="ar-SA" dirty="0"/>
              <a:t>عنوان العرض التقديمي</a:t>
            </a:r>
          </a:p>
        </p:txBody>
      </p:sp>
      <p:pic>
        <p:nvPicPr>
          <p:cNvPr id="2" name="Graphic 1">
            <a:extLst>
              <a:ext uri="{FF2B5EF4-FFF2-40B4-BE49-F238E27FC236}">
                <a16:creationId xmlns:a16="http://schemas.microsoft.com/office/drawing/2014/main" id="{C0E441D8-18B3-CA6D-6771-EC925239B25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35367" y="352060"/>
            <a:ext cx="1380744" cy="467855"/>
          </a:xfrm>
          <a:prstGeom prst="rect">
            <a:avLst/>
          </a:prstGeom>
        </p:spPr>
      </p:pic>
      <p:sp>
        <p:nvSpPr>
          <p:cNvPr id="3" name="Google Shape;179;p27">
            <a:extLst>
              <a:ext uri="{FF2B5EF4-FFF2-40B4-BE49-F238E27FC236}">
                <a16:creationId xmlns:a16="http://schemas.microsoft.com/office/drawing/2014/main" id="{DDA2F01B-F6F7-5A3C-A628-0FA83A557B18}"/>
              </a:ext>
            </a:extLst>
          </p:cNvPr>
          <p:cNvSpPr txBox="1">
            <a:spLocks/>
          </p:cNvSpPr>
          <p:nvPr userDrawn="1"/>
        </p:nvSpPr>
        <p:spPr>
          <a:xfrm>
            <a:off x="8943053" y="1677242"/>
            <a:ext cx="2393100" cy="541584"/>
          </a:xfrm>
          <a:prstGeom prst="rect">
            <a:avLst/>
          </a:prstGeom>
          <a:noFill/>
          <a:ln>
            <a:noFill/>
          </a:ln>
        </p:spPr>
        <p:txBody>
          <a:bodyPr spcFirstLastPara="1" wrap="square" lIns="91425" tIns="45700" rIns="91425" bIns="45700" anchor="t" anchorCtr="0">
            <a:noAutofit/>
          </a:bodyPr>
          <a:lstStyle>
            <a:lvl1pPr algn="r" defTabSz="914400" rtl="1" eaLnBrk="1" latinLnBrk="0" hangingPunct="1">
              <a:lnSpc>
                <a:spcPct val="90000"/>
              </a:lnSpc>
              <a:spcBef>
                <a:spcPct val="0"/>
              </a:spcBef>
              <a:buNone/>
              <a:defRPr sz="3600" b="1" i="0" kern="1200">
                <a:solidFill>
                  <a:srgbClr val="1B8654"/>
                </a:solidFill>
                <a:latin typeface="GE SS Unique Bold" charset="0"/>
                <a:ea typeface="GE SS Unique Bold" charset="0"/>
                <a:cs typeface="GE SS Unique Bold" charset="0"/>
              </a:defRPr>
            </a:lvl1pPr>
          </a:lstStyle>
          <a:p>
            <a:pPr>
              <a:spcBef>
                <a:spcPts val="0"/>
              </a:spcBef>
              <a:buClr>
                <a:srgbClr val="007C4F"/>
              </a:buClr>
              <a:buSzPts val="2400"/>
              <a:buFont typeface="Calibri"/>
              <a:buNone/>
            </a:pPr>
            <a:r>
              <a:rPr lang="ar-SA" sz="2000" dirty="0">
                <a:solidFill>
                  <a:schemeClr val="tx2"/>
                </a:solidFill>
                <a:latin typeface="Readex Pro" pitchFamily="2" charset="-78"/>
                <a:ea typeface="GE SS Unique Bold" panose="020A0503020102020204" pitchFamily="18" charset="-78"/>
                <a:cs typeface="Readex Pro" pitchFamily="2" charset="-78"/>
                <a:sym typeface="Calibri"/>
              </a:rPr>
              <a:t>مواضيع اليوم</a:t>
            </a:r>
          </a:p>
        </p:txBody>
      </p:sp>
      <p:cxnSp>
        <p:nvCxnSpPr>
          <p:cNvPr id="5" name="Straight Connector 4">
            <a:extLst>
              <a:ext uri="{FF2B5EF4-FFF2-40B4-BE49-F238E27FC236}">
                <a16:creationId xmlns:a16="http://schemas.microsoft.com/office/drawing/2014/main" id="{DD4F0489-6368-32D0-8F76-1D6F40283BFD}"/>
              </a:ext>
            </a:extLst>
          </p:cNvPr>
          <p:cNvCxnSpPr/>
          <p:nvPr userDrawn="1"/>
        </p:nvCxnSpPr>
        <p:spPr>
          <a:xfrm>
            <a:off x="10716041" y="2231141"/>
            <a:ext cx="556612" cy="0"/>
          </a:xfrm>
          <a:prstGeom prst="line">
            <a:avLst/>
          </a:prstGeom>
          <a:ln w="28575">
            <a:solidFill>
              <a:srgbClr val="07828F"/>
            </a:solidFill>
          </a:ln>
        </p:spPr>
        <p:style>
          <a:lnRef idx="3">
            <a:schemeClr val="accent6"/>
          </a:lnRef>
          <a:fillRef idx="0">
            <a:schemeClr val="accent6"/>
          </a:fillRef>
          <a:effectRef idx="2">
            <a:schemeClr val="accent6"/>
          </a:effectRef>
          <a:fontRef idx="minor">
            <a:schemeClr val="tx1"/>
          </a:fontRef>
        </p:style>
      </p:cxnSp>
      <p:sp>
        <p:nvSpPr>
          <p:cNvPr id="6" name="Freeform 45">
            <a:extLst>
              <a:ext uri="{FF2B5EF4-FFF2-40B4-BE49-F238E27FC236}">
                <a16:creationId xmlns:a16="http://schemas.microsoft.com/office/drawing/2014/main" id="{3915D282-1696-181D-84E9-2B0E197396ED}"/>
              </a:ext>
            </a:extLst>
          </p:cNvPr>
          <p:cNvSpPr>
            <a:spLocks noEditPoints="1"/>
          </p:cNvSpPr>
          <p:nvPr userDrawn="1"/>
        </p:nvSpPr>
        <p:spPr bwMode="auto">
          <a:xfrm>
            <a:off x="7852551" y="1998630"/>
            <a:ext cx="438613" cy="438611"/>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DFA43C"/>
          </a:solidFill>
          <a:ln w="9525">
            <a:noFill/>
            <a:round/>
            <a:headEnd/>
            <a:tailEnd/>
          </a:ln>
        </p:spPr>
        <p:txBody>
          <a:bodyPr vert="horz" wrap="square" lIns="91440" tIns="45720" rIns="91440" bIns="45720" numCol="1" anchor="t" anchorCtr="0" compatLnSpc="1">
            <a:prstTxWarp prst="textNoShape">
              <a:avLst/>
            </a:prstTxWarp>
          </a:bodyPr>
          <a:lstStyle/>
          <a:p>
            <a:pPr marL="0" algn="l" defTabSz="914400" rtl="0" eaLnBrk="1" latinLnBrk="0" hangingPunct="1"/>
            <a:endParaRPr lang="en-US" dirty="0">
              <a:solidFill>
                <a:srgbClr val="DFA43C"/>
              </a:solidFill>
            </a:endParaRPr>
          </a:p>
        </p:txBody>
      </p:sp>
      <p:sp>
        <p:nvSpPr>
          <p:cNvPr id="7" name="Freeform 45">
            <a:extLst>
              <a:ext uri="{FF2B5EF4-FFF2-40B4-BE49-F238E27FC236}">
                <a16:creationId xmlns:a16="http://schemas.microsoft.com/office/drawing/2014/main" id="{387A4E28-1671-6202-F1A5-8442D03D3596}"/>
              </a:ext>
            </a:extLst>
          </p:cNvPr>
          <p:cNvSpPr>
            <a:spLocks noEditPoints="1"/>
          </p:cNvSpPr>
          <p:nvPr userDrawn="1"/>
        </p:nvSpPr>
        <p:spPr bwMode="auto">
          <a:xfrm>
            <a:off x="7888225" y="3185847"/>
            <a:ext cx="438613" cy="438611"/>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tx2"/>
          </a:solidFill>
          <a:ln w="9525">
            <a:noFill/>
            <a:round/>
            <a:headEnd/>
            <a:tailEnd/>
          </a:ln>
        </p:spPr>
        <p:txBody>
          <a:bodyPr vert="horz" wrap="square" lIns="91440" tIns="45720" rIns="91440" bIns="45720" numCol="1" anchor="t" anchorCtr="0" compatLnSpc="1">
            <a:prstTxWarp prst="textNoShape">
              <a:avLst/>
            </a:prstTxWarp>
          </a:bodyPr>
          <a:lstStyle/>
          <a:p>
            <a:pPr marL="0" algn="l" defTabSz="914400" rtl="0" eaLnBrk="1" latinLnBrk="0" hangingPunct="1"/>
            <a:endParaRPr lang="en-US" dirty="0">
              <a:solidFill>
                <a:srgbClr val="162952"/>
              </a:solidFill>
            </a:endParaRPr>
          </a:p>
        </p:txBody>
      </p:sp>
      <p:sp>
        <p:nvSpPr>
          <p:cNvPr id="8" name="Freeform 45">
            <a:extLst>
              <a:ext uri="{FF2B5EF4-FFF2-40B4-BE49-F238E27FC236}">
                <a16:creationId xmlns:a16="http://schemas.microsoft.com/office/drawing/2014/main" id="{511D71C3-2966-0052-3D06-75DBDCAAC003}"/>
              </a:ext>
            </a:extLst>
          </p:cNvPr>
          <p:cNvSpPr>
            <a:spLocks noEditPoints="1"/>
          </p:cNvSpPr>
          <p:nvPr userDrawn="1"/>
        </p:nvSpPr>
        <p:spPr bwMode="auto">
          <a:xfrm>
            <a:off x="7889347" y="4390947"/>
            <a:ext cx="438613" cy="438611"/>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98CFB7"/>
          </a:solidFill>
          <a:ln w="9525">
            <a:noFill/>
            <a:round/>
            <a:headEnd/>
            <a:tailEnd/>
          </a:ln>
        </p:spPr>
        <p:txBody>
          <a:bodyPr vert="horz" wrap="square" lIns="91440" tIns="45720" rIns="91440" bIns="45720" numCol="1" anchor="t" anchorCtr="0" compatLnSpc="1">
            <a:prstTxWarp prst="textNoShape">
              <a:avLst/>
            </a:prstTxWarp>
          </a:bodyPr>
          <a:lstStyle/>
          <a:p>
            <a:pPr marL="0" algn="r" defTabSz="914400" rtl="1" eaLnBrk="1" latinLnBrk="0" hangingPunct="1"/>
            <a:endParaRPr lang="en-US" dirty="0"/>
          </a:p>
        </p:txBody>
      </p:sp>
      <p:sp>
        <p:nvSpPr>
          <p:cNvPr id="9" name="Rectangle 8">
            <a:extLst>
              <a:ext uri="{FF2B5EF4-FFF2-40B4-BE49-F238E27FC236}">
                <a16:creationId xmlns:a16="http://schemas.microsoft.com/office/drawing/2014/main" id="{995FDEA8-926D-156E-8B8A-23ACDFF19DDA}"/>
              </a:ext>
            </a:extLst>
          </p:cNvPr>
          <p:cNvSpPr/>
          <p:nvPr userDrawn="1"/>
        </p:nvSpPr>
        <p:spPr>
          <a:xfrm>
            <a:off x="5290308" y="3007473"/>
            <a:ext cx="2470461" cy="941796"/>
          </a:xfrm>
          <a:prstGeom prst="rect">
            <a:avLst/>
          </a:prstGeom>
        </p:spPr>
        <p:txBody>
          <a:bodyPr wrap="square" anchor="ctr">
            <a:spAutoFit/>
          </a:bodyPr>
          <a:lstStyle/>
          <a:p>
            <a:pPr algn="r">
              <a:lnSpc>
                <a:spcPct val="120000"/>
              </a:lnSpc>
            </a:pPr>
            <a:r>
              <a:rPr lang="ar-SA" sz="1600" b="1" dirty="0">
                <a:solidFill>
                  <a:srgbClr val="162952"/>
                </a:solidFill>
                <a:latin typeface="Readex Pro SemiBold" pitchFamily="2" charset="-78"/>
                <a:cs typeface="Readex Pro SemiBold" pitchFamily="2" charset="-78"/>
              </a:rPr>
              <a:t>العنوان</a:t>
            </a:r>
            <a:endParaRPr lang="en-US" sz="1600" b="1" dirty="0">
              <a:solidFill>
                <a:srgbClr val="162952"/>
              </a:solidFill>
              <a:latin typeface="Readex Pro SemiBold" pitchFamily="2" charset="-78"/>
              <a:cs typeface="Readex Pro SemiBold" pitchFamily="2" charset="-78"/>
            </a:endParaRPr>
          </a:p>
          <a:p>
            <a:pPr algn="r">
              <a:lnSpc>
                <a:spcPct val="150000"/>
              </a:lnSpc>
            </a:pPr>
            <a:r>
              <a:rPr lang="ar-SA" sz="1200" dirty="0">
                <a:solidFill>
                  <a:schemeClr val="bg2">
                    <a:lumMod val="50000"/>
                  </a:schemeClr>
                </a:solidFill>
                <a:latin typeface="Readex Pro Light" pitchFamily="2" charset="-78"/>
                <a:ea typeface="GE SS Unique Light" panose="020A0503020102020204" pitchFamily="18" charset="-78"/>
                <a:cs typeface="Readex Pro Light" pitchFamily="2" charset="-78"/>
              </a:rPr>
              <a:t>هذا النص هو مثال لنص يمكن أن يستبدل في نفس المساحة</a:t>
            </a:r>
            <a:endParaRPr lang="en-US" sz="1200" dirty="0">
              <a:solidFill>
                <a:schemeClr val="bg2">
                  <a:lumMod val="50000"/>
                </a:schemeClr>
              </a:solidFill>
              <a:latin typeface="Readex Pro Light" pitchFamily="2" charset="-78"/>
              <a:ea typeface="GE SS Unique Light" panose="020A0503020102020204" pitchFamily="18" charset="-78"/>
              <a:cs typeface="Readex Pro Light" pitchFamily="2" charset="-78"/>
            </a:endParaRPr>
          </a:p>
        </p:txBody>
      </p:sp>
      <p:sp>
        <p:nvSpPr>
          <p:cNvPr id="10" name="Rectangle 9">
            <a:extLst>
              <a:ext uri="{FF2B5EF4-FFF2-40B4-BE49-F238E27FC236}">
                <a16:creationId xmlns:a16="http://schemas.microsoft.com/office/drawing/2014/main" id="{8B1B4D04-B562-1CFD-C59A-1BFFB43E67BE}"/>
              </a:ext>
            </a:extLst>
          </p:cNvPr>
          <p:cNvSpPr/>
          <p:nvPr userDrawn="1"/>
        </p:nvSpPr>
        <p:spPr>
          <a:xfrm>
            <a:off x="5298013" y="4238962"/>
            <a:ext cx="2470461" cy="941796"/>
          </a:xfrm>
          <a:prstGeom prst="rect">
            <a:avLst/>
          </a:prstGeom>
        </p:spPr>
        <p:txBody>
          <a:bodyPr wrap="square" anchor="ctr">
            <a:spAutoFit/>
          </a:bodyPr>
          <a:lstStyle/>
          <a:p>
            <a:pPr algn="r">
              <a:lnSpc>
                <a:spcPct val="120000"/>
              </a:lnSpc>
            </a:pPr>
            <a:r>
              <a:rPr lang="ar-SA" sz="1600" b="1" dirty="0">
                <a:solidFill>
                  <a:srgbClr val="98CFB7"/>
                </a:solidFill>
                <a:latin typeface="Readex Pro SemiBold" pitchFamily="2" charset="-78"/>
                <a:cs typeface="Readex Pro SemiBold" pitchFamily="2" charset="-78"/>
              </a:rPr>
              <a:t>العنوان</a:t>
            </a:r>
            <a:endParaRPr lang="en-US" sz="1600" b="1" dirty="0">
              <a:solidFill>
                <a:srgbClr val="98CFB7"/>
              </a:solidFill>
              <a:latin typeface="Readex Pro SemiBold" pitchFamily="2" charset="-78"/>
              <a:cs typeface="Readex Pro SemiBold" pitchFamily="2" charset="-78"/>
            </a:endParaRPr>
          </a:p>
          <a:p>
            <a:pPr algn="r">
              <a:lnSpc>
                <a:spcPct val="150000"/>
              </a:lnSpc>
            </a:pPr>
            <a:r>
              <a:rPr lang="ar-SA" sz="1200" dirty="0">
                <a:solidFill>
                  <a:schemeClr val="bg2">
                    <a:lumMod val="50000"/>
                  </a:schemeClr>
                </a:solidFill>
                <a:latin typeface="Readex Pro Light" pitchFamily="2" charset="-78"/>
                <a:ea typeface="GE SS Unique Light" panose="020A0503020102020204" pitchFamily="18" charset="-78"/>
                <a:cs typeface="Readex Pro Light" pitchFamily="2" charset="-78"/>
              </a:rPr>
              <a:t>هذا النص هو مثال لنص يمكن أن يستبدل في نفس المساحة</a:t>
            </a:r>
            <a:endParaRPr lang="en-US" sz="1200" dirty="0">
              <a:solidFill>
                <a:schemeClr val="bg2">
                  <a:lumMod val="50000"/>
                </a:schemeClr>
              </a:solidFill>
              <a:latin typeface="Readex Pro Light" pitchFamily="2" charset="-78"/>
              <a:ea typeface="GE SS Unique Light" panose="020A0503020102020204" pitchFamily="18" charset="-78"/>
              <a:cs typeface="Readex Pro Light" pitchFamily="2" charset="-78"/>
            </a:endParaRPr>
          </a:p>
        </p:txBody>
      </p:sp>
      <p:sp>
        <p:nvSpPr>
          <p:cNvPr id="11" name="Rectangle 10">
            <a:extLst>
              <a:ext uri="{FF2B5EF4-FFF2-40B4-BE49-F238E27FC236}">
                <a16:creationId xmlns:a16="http://schemas.microsoft.com/office/drawing/2014/main" id="{55EBCD82-58B4-EF4B-0737-8BE328365065}"/>
              </a:ext>
            </a:extLst>
          </p:cNvPr>
          <p:cNvSpPr/>
          <p:nvPr userDrawn="1"/>
        </p:nvSpPr>
        <p:spPr>
          <a:xfrm>
            <a:off x="5290307" y="1999576"/>
            <a:ext cx="2470461" cy="941796"/>
          </a:xfrm>
          <a:prstGeom prst="rect">
            <a:avLst/>
          </a:prstGeom>
        </p:spPr>
        <p:txBody>
          <a:bodyPr wrap="square" anchor="ctr">
            <a:spAutoFit/>
          </a:bodyPr>
          <a:lstStyle/>
          <a:p>
            <a:pPr algn="r">
              <a:lnSpc>
                <a:spcPct val="120000"/>
              </a:lnSpc>
            </a:pPr>
            <a:r>
              <a:rPr lang="ar-SA" sz="1600" b="1" dirty="0">
                <a:solidFill>
                  <a:srgbClr val="DFA43C"/>
                </a:solidFill>
                <a:latin typeface="Readex Pro SemiBold" pitchFamily="2" charset="-78"/>
                <a:cs typeface="Readex Pro SemiBold" pitchFamily="2" charset="-78"/>
              </a:rPr>
              <a:t>العنوان</a:t>
            </a:r>
            <a:endParaRPr lang="en-US" sz="1600" b="1" dirty="0">
              <a:solidFill>
                <a:srgbClr val="DFA43C"/>
              </a:solidFill>
              <a:latin typeface="Readex Pro SemiBold" pitchFamily="2" charset="-78"/>
              <a:cs typeface="Readex Pro SemiBold" pitchFamily="2" charset="-78"/>
            </a:endParaRPr>
          </a:p>
          <a:p>
            <a:pPr algn="r">
              <a:lnSpc>
                <a:spcPct val="150000"/>
              </a:lnSpc>
            </a:pPr>
            <a:r>
              <a:rPr lang="ar-SA" sz="1200" dirty="0">
                <a:solidFill>
                  <a:schemeClr val="bg2">
                    <a:lumMod val="50000"/>
                  </a:schemeClr>
                </a:solidFill>
                <a:latin typeface="Readex Pro Light" pitchFamily="2" charset="-78"/>
                <a:ea typeface="GE SS Unique Light" panose="020A0503020102020204" pitchFamily="18" charset="-78"/>
                <a:cs typeface="Readex Pro Light" pitchFamily="2" charset="-78"/>
              </a:rPr>
              <a:t>هذا النص هو مثال لنص يمكن أن يستبدل في نفس المساحة</a:t>
            </a:r>
            <a:endParaRPr lang="en-US" sz="1200" dirty="0">
              <a:solidFill>
                <a:schemeClr val="bg2">
                  <a:lumMod val="50000"/>
                </a:schemeClr>
              </a:solidFill>
              <a:latin typeface="Readex Pro Light" pitchFamily="2" charset="-78"/>
              <a:ea typeface="GE SS Unique Light" panose="020A0503020102020204" pitchFamily="18" charset="-78"/>
              <a:cs typeface="Readex Pro Light" pitchFamily="2" charset="-78"/>
            </a:endParaRPr>
          </a:p>
        </p:txBody>
      </p:sp>
      <p:sp>
        <p:nvSpPr>
          <p:cNvPr id="12" name="Freeform 45">
            <a:extLst>
              <a:ext uri="{FF2B5EF4-FFF2-40B4-BE49-F238E27FC236}">
                <a16:creationId xmlns:a16="http://schemas.microsoft.com/office/drawing/2014/main" id="{2A525E2F-C980-084A-05E7-13B75C05C9C4}"/>
              </a:ext>
            </a:extLst>
          </p:cNvPr>
          <p:cNvSpPr>
            <a:spLocks noEditPoints="1"/>
          </p:cNvSpPr>
          <p:nvPr userDrawn="1"/>
        </p:nvSpPr>
        <p:spPr bwMode="auto">
          <a:xfrm>
            <a:off x="3995980" y="1965397"/>
            <a:ext cx="438613" cy="438611"/>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DFA43C"/>
          </a:solidFill>
          <a:ln w="9525">
            <a:noFill/>
            <a:round/>
            <a:headEnd/>
            <a:tailEnd/>
          </a:ln>
        </p:spPr>
        <p:txBody>
          <a:bodyPr vert="horz" wrap="square" lIns="91440" tIns="45720" rIns="91440" bIns="45720" numCol="1" anchor="t" anchorCtr="0" compatLnSpc="1">
            <a:prstTxWarp prst="textNoShape">
              <a:avLst/>
            </a:prstTxWarp>
          </a:bodyPr>
          <a:lstStyle/>
          <a:p>
            <a:pPr marL="0" algn="l" defTabSz="914400" rtl="0" eaLnBrk="1" latinLnBrk="0" hangingPunct="1"/>
            <a:endParaRPr lang="en-US" dirty="0">
              <a:solidFill>
                <a:srgbClr val="DFA43C"/>
              </a:solidFill>
            </a:endParaRPr>
          </a:p>
        </p:txBody>
      </p:sp>
      <p:sp>
        <p:nvSpPr>
          <p:cNvPr id="13" name="Freeform 45">
            <a:extLst>
              <a:ext uri="{FF2B5EF4-FFF2-40B4-BE49-F238E27FC236}">
                <a16:creationId xmlns:a16="http://schemas.microsoft.com/office/drawing/2014/main" id="{734B4192-2D76-8F8F-B5F7-8A485BBC55C2}"/>
              </a:ext>
            </a:extLst>
          </p:cNvPr>
          <p:cNvSpPr>
            <a:spLocks noEditPoints="1"/>
          </p:cNvSpPr>
          <p:nvPr userDrawn="1"/>
        </p:nvSpPr>
        <p:spPr bwMode="auto">
          <a:xfrm>
            <a:off x="4031654" y="3152614"/>
            <a:ext cx="438613" cy="438611"/>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tx2"/>
          </a:solidFill>
          <a:ln w="9525">
            <a:noFill/>
            <a:round/>
            <a:headEnd/>
            <a:tailEnd/>
          </a:ln>
        </p:spPr>
        <p:txBody>
          <a:bodyPr vert="horz" wrap="square" lIns="91440" tIns="45720" rIns="91440" bIns="45720" numCol="1" anchor="t" anchorCtr="0" compatLnSpc="1">
            <a:prstTxWarp prst="textNoShape">
              <a:avLst/>
            </a:prstTxWarp>
          </a:bodyPr>
          <a:lstStyle/>
          <a:p>
            <a:pPr marL="0" algn="l" defTabSz="914400" rtl="0" eaLnBrk="1" latinLnBrk="0" hangingPunct="1"/>
            <a:endParaRPr lang="en-US" dirty="0">
              <a:solidFill>
                <a:srgbClr val="162952"/>
              </a:solidFill>
            </a:endParaRPr>
          </a:p>
        </p:txBody>
      </p:sp>
      <p:sp>
        <p:nvSpPr>
          <p:cNvPr id="14" name="Freeform 45">
            <a:extLst>
              <a:ext uri="{FF2B5EF4-FFF2-40B4-BE49-F238E27FC236}">
                <a16:creationId xmlns:a16="http://schemas.microsoft.com/office/drawing/2014/main" id="{9D383544-5A0D-A83C-06D2-DBDBFC3BC7A9}"/>
              </a:ext>
            </a:extLst>
          </p:cNvPr>
          <p:cNvSpPr>
            <a:spLocks noEditPoints="1"/>
          </p:cNvSpPr>
          <p:nvPr userDrawn="1"/>
        </p:nvSpPr>
        <p:spPr bwMode="auto">
          <a:xfrm>
            <a:off x="4032776" y="4357714"/>
            <a:ext cx="438613" cy="438611"/>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98CFB7"/>
          </a:solidFill>
          <a:ln w="9525">
            <a:noFill/>
            <a:round/>
            <a:headEnd/>
            <a:tailEnd/>
          </a:ln>
        </p:spPr>
        <p:txBody>
          <a:bodyPr vert="horz" wrap="square" lIns="91440" tIns="45720" rIns="91440" bIns="45720" numCol="1" anchor="t" anchorCtr="0" compatLnSpc="1">
            <a:prstTxWarp prst="textNoShape">
              <a:avLst/>
            </a:prstTxWarp>
          </a:bodyPr>
          <a:lstStyle/>
          <a:p>
            <a:pPr marL="0" algn="r" defTabSz="914400" rtl="1" eaLnBrk="1" latinLnBrk="0" hangingPunct="1"/>
            <a:endParaRPr lang="en-US" dirty="0"/>
          </a:p>
        </p:txBody>
      </p:sp>
      <p:sp>
        <p:nvSpPr>
          <p:cNvPr id="15" name="Rectangle 14">
            <a:extLst>
              <a:ext uri="{FF2B5EF4-FFF2-40B4-BE49-F238E27FC236}">
                <a16:creationId xmlns:a16="http://schemas.microsoft.com/office/drawing/2014/main" id="{077413E4-32C1-F41A-C4A9-01874E296FD4}"/>
              </a:ext>
            </a:extLst>
          </p:cNvPr>
          <p:cNvSpPr/>
          <p:nvPr userDrawn="1"/>
        </p:nvSpPr>
        <p:spPr>
          <a:xfrm>
            <a:off x="1433737" y="2974240"/>
            <a:ext cx="2470461" cy="941796"/>
          </a:xfrm>
          <a:prstGeom prst="rect">
            <a:avLst/>
          </a:prstGeom>
        </p:spPr>
        <p:txBody>
          <a:bodyPr wrap="square" anchor="ctr">
            <a:spAutoFit/>
          </a:bodyPr>
          <a:lstStyle/>
          <a:p>
            <a:pPr algn="r">
              <a:lnSpc>
                <a:spcPct val="120000"/>
              </a:lnSpc>
            </a:pPr>
            <a:r>
              <a:rPr lang="ar-SA" sz="1600" b="1" dirty="0">
                <a:solidFill>
                  <a:srgbClr val="162952"/>
                </a:solidFill>
                <a:latin typeface="Readex Pro SemiBold" pitchFamily="2" charset="-78"/>
                <a:cs typeface="Readex Pro SemiBold" pitchFamily="2" charset="-78"/>
              </a:rPr>
              <a:t>العنوان</a:t>
            </a:r>
            <a:endParaRPr lang="en-US" sz="1600" b="1" dirty="0">
              <a:solidFill>
                <a:srgbClr val="162952"/>
              </a:solidFill>
              <a:latin typeface="Readex Pro SemiBold" pitchFamily="2" charset="-78"/>
              <a:cs typeface="Readex Pro SemiBold" pitchFamily="2" charset="-78"/>
            </a:endParaRPr>
          </a:p>
          <a:p>
            <a:pPr algn="r">
              <a:lnSpc>
                <a:spcPct val="150000"/>
              </a:lnSpc>
            </a:pPr>
            <a:r>
              <a:rPr lang="ar-SA" sz="1200" dirty="0">
                <a:solidFill>
                  <a:schemeClr val="bg2">
                    <a:lumMod val="50000"/>
                  </a:schemeClr>
                </a:solidFill>
                <a:latin typeface="Readex Pro Light" pitchFamily="2" charset="-78"/>
                <a:ea typeface="GE SS Unique Light" panose="020A0503020102020204" pitchFamily="18" charset="-78"/>
                <a:cs typeface="Readex Pro Light" pitchFamily="2" charset="-78"/>
              </a:rPr>
              <a:t>هذا النص هو مثال لنص يمكن أن يستبدل في نفس المساحة</a:t>
            </a:r>
            <a:endParaRPr lang="en-US" sz="1200" dirty="0">
              <a:solidFill>
                <a:schemeClr val="bg2">
                  <a:lumMod val="50000"/>
                </a:schemeClr>
              </a:solidFill>
              <a:latin typeface="Readex Pro Light" pitchFamily="2" charset="-78"/>
              <a:ea typeface="GE SS Unique Light" panose="020A0503020102020204" pitchFamily="18" charset="-78"/>
              <a:cs typeface="Readex Pro Light" pitchFamily="2" charset="-78"/>
            </a:endParaRPr>
          </a:p>
        </p:txBody>
      </p:sp>
      <p:sp>
        <p:nvSpPr>
          <p:cNvPr id="16" name="Rectangle 15">
            <a:extLst>
              <a:ext uri="{FF2B5EF4-FFF2-40B4-BE49-F238E27FC236}">
                <a16:creationId xmlns:a16="http://schemas.microsoft.com/office/drawing/2014/main" id="{69974AD3-91A2-00DD-5326-F1A26E128336}"/>
              </a:ext>
            </a:extLst>
          </p:cNvPr>
          <p:cNvSpPr/>
          <p:nvPr userDrawn="1"/>
        </p:nvSpPr>
        <p:spPr>
          <a:xfrm>
            <a:off x="1441442" y="4205729"/>
            <a:ext cx="2470461" cy="941796"/>
          </a:xfrm>
          <a:prstGeom prst="rect">
            <a:avLst/>
          </a:prstGeom>
        </p:spPr>
        <p:txBody>
          <a:bodyPr wrap="square" anchor="ctr">
            <a:spAutoFit/>
          </a:bodyPr>
          <a:lstStyle/>
          <a:p>
            <a:pPr algn="r">
              <a:lnSpc>
                <a:spcPct val="120000"/>
              </a:lnSpc>
            </a:pPr>
            <a:r>
              <a:rPr lang="ar-SA" sz="1600" b="1" dirty="0">
                <a:solidFill>
                  <a:srgbClr val="98CFB7"/>
                </a:solidFill>
                <a:latin typeface="Readex Pro SemiBold" pitchFamily="2" charset="-78"/>
                <a:cs typeface="Readex Pro SemiBold" pitchFamily="2" charset="-78"/>
              </a:rPr>
              <a:t>العنوان</a:t>
            </a:r>
            <a:endParaRPr lang="en-US" sz="1600" b="1" dirty="0">
              <a:solidFill>
                <a:srgbClr val="98CFB7"/>
              </a:solidFill>
              <a:latin typeface="Readex Pro SemiBold" pitchFamily="2" charset="-78"/>
              <a:cs typeface="Readex Pro SemiBold" pitchFamily="2" charset="-78"/>
            </a:endParaRPr>
          </a:p>
          <a:p>
            <a:pPr algn="r">
              <a:lnSpc>
                <a:spcPct val="150000"/>
              </a:lnSpc>
            </a:pPr>
            <a:r>
              <a:rPr lang="ar-SA" sz="1200" dirty="0">
                <a:solidFill>
                  <a:schemeClr val="bg2">
                    <a:lumMod val="50000"/>
                  </a:schemeClr>
                </a:solidFill>
                <a:latin typeface="Readex Pro Light" pitchFamily="2" charset="-78"/>
                <a:ea typeface="GE SS Unique Light" panose="020A0503020102020204" pitchFamily="18" charset="-78"/>
                <a:cs typeface="Readex Pro Light" pitchFamily="2" charset="-78"/>
              </a:rPr>
              <a:t>هذا النص هو مثال لنص يمكن أن يستبدل في نفس المساحة</a:t>
            </a:r>
            <a:endParaRPr lang="en-US" sz="1200" dirty="0">
              <a:solidFill>
                <a:schemeClr val="bg2">
                  <a:lumMod val="50000"/>
                </a:schemeClr>
              </a:solidFill>
              <a:latin typeface="Readex Pro Light" pitchFamily="2" charset="-78"/>
              <a:ea typeface="GE SS Unique Light" panose="020A0503020102020204" pitchFamily="18" charset="-78"/>
              <a:cs typeface="Readex Pro Light" pitchFamily="2" charset="-78"/>
            </a:endParaRPr>
          </a:p>
        </p:txBody>
      </p:sp>
      <p:sp>
        <p:nvSpPr>
          <p:cNvPr id="17" name="Rectangle 16">
            <a:extLst>
              <a:ext uri="{FF2B5EF4-FFF2-40B4-BE49-F238E27FC236}">
                <a16:creationId xmlns:a16="http://schemas.microsoft.com/office/drawing/2014/main" id="{F031116D-6CA9-1DF7-A1D0-A965EE946049}"/>
              </a:ext>
            </a:extLst>
          </p:cNvPr>
          <p:cNvSpPr/>
          <p:nvPr userDrawn="1"/>
        </p:nvSpPr>
        <p:spPr>
          <a:xfrm>
            <a:off x="1433736" y="1966343"/>
            <a:ext cx="2470461" cy="941796"/>
          </a:xfrm>
          <a:prstGeom prst="rect">
            <a:avLst/>
          </a:prstGeom>
        </p:spPr>
        <p:txBody>
          <a:bodyPr wrap="square" anchor="ctr">
            <a:spAutoFit/>
          </a:bodyPr>
          <a:lstStyle/>
          <a:p>
            <a:pPr algn="r">
              <a:lnSpc>
                <a:spcPct val="120000"/>
              </a:lnSpc>
            </a:pPr>
            <a:r>
              <a:rPr lang="ar-SA" sz="1600" b="1" dirty="0">
                <a:solidFill>
                  <a:srgbClr val="DFA43C"/>
                </a:solidFill>
                <a:latin typeface="Readex Pro SemiBold" pitchFamily="2" charset="-78"/>
                <a:cs typeface="Readex Pro SemiBold" pitchFamily="2" charset="-78"/>
              </a:rPr>
              <a:t>العنوان</a:t>
            </a:r>
            <a:endParaRPr lang="en-US" sz="1600" b="1" dirty="0">
              <a:solidFill>
                <a:srgbClr val="DFA43C"/>
              </a:solidFill>
              <a:latin typeface="Readex Pro SemiBold" pitchFamily="2" charset="-78"/>
              <a:cs typeface="Readex Pro SemiBold" pitchFamily="2" charset="-78"/>
            </a:endParaRPr>
          </a:p>
          <a:p>
            <a:pPr algn="r">
              <a:lnSpc>
                <a:spcPct val="150000"/>
              </a:lnSpc>
            </a:pPr>
            <a:r>
              <a:rPr lang="ar-SA" sz="1200" dirty="0">
                <a:solidFill>
                  <a:schemeClr val="bg2">
                    <a:lumMod val="50000"/>
                  </a:schemeClr>
                </a:solidFill>
                <a:latin typeface="Readex Pro Light" pitchFamily="2" charset="-78"/>
                <a:ea typeface="GE SS Unique Light" panose="020A0503020102020204" pitchFamily="18" charset="-78"/>
                <a:cs typeface="Readex Pro Light" pitchFamily="2" charset="-78"/>
              </a:rPr>
              <a:t>هذا النص هو مثال لنص يمكن أن يستبدل في نفس المساحة</a:t>
            </a:r>
            <a:endParaRPr lang="en-US" sz="1200" dirty="0">
              <a:solidFill>
                <a:schemeClr val="bg2">
                  <a:lumMod val="50000"/>
                </a:schemeClr>
              </a:solidFill>
              <a:latin typeface="Readex Pro Light" pitchFamily="2" charset="-78"/>
              <a:ea typeface="GE SS Unique Light" panose="020A0503020102020204" pitchFamily="18" charset="-78"/>
              <a:cs typeface="Readex Pro Light" pitchFamily="2" charset="-78"/>
            </a:endParaRPr>
          </a:p>
        </p:txBody>
      </p:sp>
    </p:spTree>
    <p:extLst>
      <p:ext uri="{BB962C8B-B14F-4D97-AF65-F5344CB8AC3E}">
        <p14:creationId xmlns:p14="http://schemas.microsoft.com/office/powerpoint/2010/main" val="3600834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8_Title and Content">
    <p:spTree>
      <p:nvGrpSpPr>
        <p:cNvPr id="1" name=""/>
        <p:cNvGrpSpPr/>
        <p:nvPr/>
      </p:nvGrpSpPr>
      <p:grpSpPr>
        <a:xfrm>
          <a:off x="0" y="0"/>
          <a:ext cx="0" cy="0"/>
          <a:chOff x="0" y="0"/>
          <a:chExt cx="0" cy="0"/>
        </a:xfrm>
      </p:grpSpPr>
      <p:sp>
        <p:nvSpPr>
          <p:cNvPr id="54" name="Slide Number">
            <a:extLst>
              <a:ext uri="{FF2B5EF4-FFF2-40B4-BE49-F238E27FC236}">
                <a16:creationId xmlns:a16="http://schemas.microsoft.com/office/drawing/2014/main" id="{0FBA0655-D667-5CB9-F627-4130A366DEC7}"/>
              </a:ext>
            </a:extLst>
          </p:cNvPr>
          <p:cNvSpPr txBox="1">
            <a:spLocks/>
          </p:cNvSpPr>
          <p:nvPr userDrawn="1"/>
        </p:nvSpPr>
        <p:spPr>
          <a:xfrm>
            <a:off x="472072" y="6405453"/>
            <a:ext cx="218008" cy="2410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b">
            <a:spAutoFit/>
          </a:bodyPr>
          <a:lstStyle>
            <a:defPPr>
              <a:defRPr lang="en-SA"/>
            </a:defPPr>
            <a:lvl1pPr marL="0" algn="l" defTabSz="292100" rtl="0" eaLnBrk="1" latinLnBrk="0" hangingPunct="1">
              <a:defRPr sz="900" kern="1200">
                <a:solidFill>
                  <a:srgbClr val="00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hangingPunct="0"/>
            <a:fld id="{86CB4B4D-7CA3-9044-876B-883B54F8677D}" type="slidenum">
              <a:rPr lang="en-GB" kern="0" smtClean="0">
                <a:latin typeface="Lama Sans Regular"/>
                <a:cs typeface="Lama Sans Regular"/>
                <a:sym typeface="Lama Sans Regular"/>
              </a:rPr>
              <a:pPr algn="ctr" hangingPunct="0"/>
              <a:t>‹#›</a:t>
            </a:fld>
            <a:endParaRPr lang="en-GB" kern="0">
              <a:latin typeface="Lama Sans Regular"/>
              <a:cs typeface="Lama Sans Regular"/>
              <a:sym typeface="Lama Sans Regular"/>
            </a:endParaRPr>
          </a:p>
        </p:txBody>
      </p:sp>
      <p:sp>
        <p:nvSpPr>
          <p:cNvPr id="55" name="March 2024">
            <a:extLst>
              <a:ext uri="{FF2B5EF4-FFF2-40B4-BE49-F238E27FC236}">
                <a16:creationId xmlns:a16="http://schemas.microsoft.com/office/drawing/2014/main" id="{7C1F7F45-7909-17F2-7F9F-C5DBD329EB4B}"/>
              </a:ext>
            </a:extLst>
          </p:cNvPr>
          <p:cNvSpPr txBox="1">
            <a:spLocks/>
          </p:cNvSpPr>
          <p:nvPr userDrawn="1"/>
        </p:nvSpPr>
        <p:spPr>
          <a:xfrm>
            <a:off x="10235367" y="6502035"/>
            <a:ext cx="1454986" cy="2055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Autofit/>
          </a:bodyPr>
          <a:lstStyle>
            <a:lvl1pPr marL="0" marR="0" indent="0" algn="r" defTabSz="1219169" rtl="1" latinLnBrk="0">
              <a:lnSpc>
                <a:spcPct val="100000"/>
              </a:lnSpc>
              <a:spcBef>
                <a:spcPts val="0"/>
              </a:spcBef>
              <a:spcAft>
                <a:spcPts val="0"/>
              </a:spcAft>
              <a:buClrTx/>
              <a:buSzTx/>
              <a:buFontTx/>
              <a:buNone/>
              <a:tabLst/>
              <a:defRPr sz="900" b="0" i="0" u="none" strike="noStrike" cap="none" spc="-18" baseline="0">
                <a:solidFill>
                  <a:srgbClr val="000000"/>
                </a:solidFill>
                <a:uFillTx/>
                <a:latin typeface="Lama Sans Regular"/>
                <a:ea typeface="Lama Sans Regular"/>
                <a:cs typeface="Lama Sans Regular"/>
                <a:sym typeface="Lama Sans Regular"/>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9pPr>
          </a:lstStyle>
          <a:p>
            <a:pPr marL="0" marR="0" lvl="0" indent="0" algn="r" defTabSz="1219169" rtl="1" eaLnBrk="1" fontAlgn="auto" latinLnBrk="0" hangingPunct="1">
              <a:lnSpc>
                <a:spcPct val="100000"/>
              </a:lnSpc>
              <a:spcBef>
                <a:spcPts val="0"/>
              </a:spcBef>
              <a:spcAft>
                <a:spcPts val="0"/>
              </a:spcAft>
              <a:buClrTx/>
              <a:buSzTx/>
              <a:buFontTx/>
              <a:buNone/>
              <a:tabLst/>
              <a:defRPr/>
            </a:pPr>
            <a:r>
              <a:rPr kumimoji="0" lang="ar-SA" sz="900" b="0" i="0" u="none" strike="noStrike" kern="0" cap="none" spc="-18" normalizeH="0" baseline="0" noProof="0" dirty="0">
                <a:ln>
                  <a:noFill/>
                </a:ln>
                <a:solidFill>
                  <a:srgbClr val="000000"/>
                </a:solidFill>
                <a:effectLst/>
                <a:uLnTx/>
                <a:uFillTx/>
                <a:latin typeface="Readex Pro Light" pitchFamily="2" charset="-78"/>
                <a:cs typeface="Readex Pro Light" pitchFamily="2" charset="-78"/>
                <a:sym typeface="Lama Sans Regular"/>
              </a:rPr>
              <a:t>2025</a:t>
            </a:r>
            <a:endParaRPr kumimoji="0" lang="en-GB" sz="900" b="0" i="0" u="none" strike="noStrike" kern="0" cap="none" spc="-18" normalizeH="0" baseline="0" noProof="0" dirty="0">
              <a:ln>
                <a:noFill/>
              </a:ln>
              <a:solidFill>
                <a:srgbClr val="000000"/>
              </a:solidFill>
              <a:effectLst/>
              <a:uLnTx/>
              <a:uFillTx/>
              <a:latin typeface="Lama Sans Regular"/>
              <a:cs typeface="Lama Sans Regular"/>
              <a:sym typeface="Lama Sans Regular"/>
            </a:endParaRPr>
          </a:p>
        </p:txBody>
      </p:sp>
      <p:sp>
        <p:nvSpPr>
          <p:cNvPr id="68" name="Line">
            <a:extLst>
              <a:ext uri="{FF2B5EF4-FFF2-40B4-BE49-F238E27FC236}">
                <a16:creationId xmlns:a16="http://schemas.microsoft.com/office/drawing/2014/main" id="{A8E3C537-A946-4B41-148D-D4C662A4B6E0}"/>
              </a:ext>
            </a:extLst>
          </p:cNvPr>
          <p:cNvSpPr/>
          <p:nvPr userDrawn="1"/>
        </p:nvSpPr>
        <p:spPr>
          <a:xfrm>
            <a:off x="495300" y="6369050"/>
            <a:ext cx="11201401" cy="0"/>
          </a:xfrm>
          <a:prstGeom prst="line">
            <a:avLst/>
          </a:prstGeom>
          <a:ln w="9525">
            <a:solidFill>
              <a:srgbClr val="000000"/>
            </a:solidFill>
            <a:miter lim="400000"/>
          </a:ln>
        </p:spPr>
        <p:txBody>
          <a:bodyPr lIns="25400" tIns="25400" rIns="25400" bIns="25400" anchor="ctr"/>
          <a:lstStyle/>
          <a:p>
            <a:endParaRPr sz="900">
              <a:solidFill>
                <a:srgbClr val="5E5E5E"/>
              </a:solidFill>
              <a:latin typeface="Lama Sans Bold"/>
              <a:cs typeface="Lama Sans Bold"/>
            </a:endParaRPr>
          </a:p>
        </p:txBody>
      </p:sp>
      <p:sp>
        <p:nvSpPr>
          <p:cNvPr id="4" name="Text Placeholder 6">
            <a:extLst>
              <a:ext uri="{FF2B5EF4-FFF2-40B4-BE49-F238E27FC236}">
                <a16:creationId xmlns:a16="http://schemas.microsoft.com/office/drawing/2014/main" id="{D949F8A8-1507-E461-AD16-478D845B88F1}"/>
              </a:ext>
            </a:extLst>
          </p:cNvPr>
          <p:cNvSpPr>
            <a:spLocks noGrp="1"/>
          </p:cNvSpPr>
          <p:nvPr>
            <p:ph type="body" sz="quarter" idx="10" hasCustomPrompt="1"/>
          </p:nvPr>
        </p:nvSpPr>
        <p:spPr>
          <a:xfrm>
            <a:off x="388714" y="317117"/>
            <a:ext cx="3821336" cy="273434"/>
          </a:xfrm>
        </p:spPr>
        <p:txBody>
          <a:bodyPr>
            <a:noAutofit/>
          </a:bodyPr>
          <a:lstStyle>
            <a:lvl1pPr marL="0" indent="0">
              <a:buNone/>
              <a:defRPr sz="900">
                <a:solidFill>
                  <a:srgbClr val="000000"/>
                </a:solidFill>
              </a:defRPr>
            </a:lvl1pPr>
          </a:lstStyle>
          <a:p>
            <a:pPr lvl="0"/>
            <a:r>
              <a:rPr lang="ar-SA" dirty="0"/>
              <a:t>عنوان العرض التقديمي</a:t>
            </a:r>
          </a:p>
        </p:txBody>
      </p:sp>
      <p:pic>
        <p:nvPicPr>
          <p:cNvPr id="2" name="Graphic 1">
            <a:extLst>
              <a:ext uri="{FF2B5EF4-FFF2-40B4-BE49-F238E27FC236}">
                <a16:creationId xmlns:a16="http://schemas.microsoft.com/office/drawing/2014/main" id="{C0E441D8-18B3-CA6D-6771-EC925239B25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35367" y="352060"/>
            <a:ext cx="1380744" cy="467855"/>
          </a:xfrm>
          <a:prstGeom prst="rect">
            <a:avLst/>
          </a:prstGeom>
        </p:spPr>
      </p:pic>
    </p:spTree>
    <p:extLst>
      <p:ext uri="{BB962C8B-B14F-4D97-AF65-F5344CB8AC3E}">
        <p14:creationId xmlns:p14="http://schemas.microsoft.com/office/powerpoint/2010/main" val="369176146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0_Title and Content">
    <p:spTree>
      <p:nvGrpSpPr>
        <p:cNvPr id="1" name=""/>
        <p:cNvGrpSpPr/>
        <p:nvPr/>
      </p:nvGrpSpPr>
      <p:grpSpPr>
        <a:xfrm>
          <a:off x="0" y="0"/>
          <a:ext cx="0" cy="0"/>
          <a:chOff x="0" y="0"/>
          <a:chExt cx="0" cy="0"/>
        </a:xfrm>
      </p:grpSpPr>
      <p:sp>
        <p:nvSpPr>
          <p:cNvPr id="54" name="Slide Number">
            <a:extLst>
              <a:ext uri="{FF2B5EF4-FFF2-40B4-BE49-F238E27FC236}">
                <a16:creationId xmlns:a16="http://schemas.microsoft.com/office/drawing/2014/main" id="{0FBA0655-D667-5CB9-F627-4130A366DEC7}"/>
              </a:ext>
            </a:extLst>
          </p:cNvPr>
          <p:cNvSpPr txBox="1">
            <a:spLocks/>
          </p:cNvSpPr>
          <p:nvPr userDrawn="1"/>
        </p:nvSpPr>
        <p:spPr>
          <a:xfrm>
            <a:off x="472072" y="6405453"/>
            <a:ext cx="218008" cy="24109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b">
            <a:spAutoFit/>
          </a:bodyPr>
          <a:lstStyle>
            <a:defPPr>
              <a:defRPr lang="en-SA"/>
            </a:defPPr>
            <a:lvl1pPr marL="0" algn="l" defTabSz="292100" rtl="0" eaLnBrk="1" latinLnBrk="0" hangingPunct="1">
              <a:defRPr sz="900" kern="1200">
                <a:solidFill>
                  <a:srgbClr val="00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hangingPunct="0"/>
            <a:fld id="{86CB4B4D-7CA3-9044-876B-883B54F8677D}" type="slidenum">
              <a:rPr lang="en-GB" kern="0" smtClean="0">
                <a:latin typeface="Lama Sans Regular"/>
                <a:cs typeface="Lama Sans Regular"/>
                <a:sym typeface="Lama Sans Regular"/>
              </a:rPr>
              <a:pPr algn="ctr" hangingPunct="0"/>
              <a:t>‹#›</a:t>
            </a:fld>
            <a:endParaRPr lang="en-GB" kern="0">
              <a:latin typeface="Lama Sans Regular"/>
              <a:cs typeface="Lama Sans Regular"/>
              <a:sym typeface="Lama Sans Regular"/>
            </a:endParaRPr>
          </a:p>
        </p:txBody>
      </p:sp>
      <p:sp>
        <p:nvSpPr>
          <p:cNvPr id="55" name="March 2024">
            <a:extLst>
              <a:ext uri="{FF2B5EF4-FFF2-40B4-BE49-F238E27FC236}">
                <a16:creationId xmlns:a16="http://schemas.microsoft.com/office/drawing/2014/main" id="{7C1F7F45-7909-17F2-7F9F-C5DBD329EB4B}"/>
              </a:ext>
            </a:extLst>
          </p:cNvPr>
          <p:cNvSpPr txBox="1">
            <a:spLocks/>
          </p:cNvSpPr>
          <p:nvPr userDrawn="1"/>
        </p:nvSpPr>
        <p:spPr>
          <a:xfrm>
            <a:off x="10235367" y="6502035"/>
            <a:ext cx="1454986" cy="20557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oAutofit/>
          </a:bodyPr>
          <a:lstStyle>
            <a:lvl1pPr marL="0" marR="0" indent="0" algn="r" defTabSz="1219169" rtl="1" latinLnBrk="0">
              <a:lnSpc>
                <a:spcPct val="100000"/>
              </a:lnSpc>
              <a:spcBef>
                <a:spcPts val="0"/>
              </a:spcBef>
              <a:spcAft>
                <a:spcPts val="0"/>
              </a:spcAft>
              <a:buClrTx/>
              <a:buSzTx/>
              <a:buFontTx/>
              <a:buNone/>
              <a:tabLst/>
              <a:defRPr sz="900" b="0" i="0" u="none" strike="noStrike" cap="none" spc="-18" baseline="0">
                <a:solidFill>
                  <a:srgbClr val="000000"/>
                </a:solidFill>
                <a:uFillTx/>
                <a:latin typeface="Lama Sans Regular"/>
                <a:ea typeface="Lama Sans Regular"/>
                <a:cs typeface="Lama Sans Regular"/>
                <a:sym typeface="Lama Sans Regular"/>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9pPr>
          </a:lstStyle>
          <a:p>
            <a:pPr marL="0" marR="0" lvl="0" indent="0" algn="r" defTabSz="1219169" rtl="1" eaLnBrk="1" fontAlgn="auto" latinLnBrk="0" hangingPunct="1">
              <a:lnSpc>
                <a:spcPct val="100000"/>
              </a:lnSpc>
              <a:spcBef>
                <a:spcPts val="0"/>
              </a:spcBef>
              <a:spcAft>
                <a:spcPts val="0"/>
              </a:spcAft>
              <a:buClrTx/>
              <a:buSzTx/>
              <a:buFontTx/>
              <a:buNone/>
              <a:tabLst/>
              <a:defRPr/>
            </a:pPr>
            <a:r>
              <a:rPr kumimoji="0" lang="ar-SA" sz="900" b="0" i="0" u="none" strike="noStrike" kern="0" cap="none" spc="-18" normalizeH="0" baseline="0" noProof="0" dirty="0">
                <a:ln>
                  <a:noFill/>
                </a:ln>
                <a:solidFill>
                  <a:srgbClr val="000000"/>
                </a:solidFill>
                <a:effectLst/>
                <a:uLnTx/>
                <a:uFillTx/>
                <a:latin typeface="Readex Pro Light" pitchFamily="2" charset="-78"/>
                <a:cs typeface="Readex Pro Light" pitchFamily="2" charset="-78"/>
                <a:sym typeface="Lama Sans Regular"/>
              </a:rPr>
              <a:t>2025</a:t>
            </a:r>
            <a:endParaRPr kumimoji="0" lang="en-GB" sz="900" b="0" i="0" u="none" strike="noStrike" kern="0" cap="none" spc="-18" normalizeH="0" baseline="0" noProof="0" dirty="0">
              <a:ln>
                <a:noFill/>
              </a:ln>
              <a:solidFill>
                <a:srgbClr val="000000"/>
              </a:solidFill>
              <a:effectLst/>
              <a:uLnTx/>
              <a:uFillTx/>
              <a:latin typeface="Lama Sans Regular"/>
              <a:cs typeface="Lama Sans Regular"/>
              <a:sym typeface="Lama Sans Regular"/>
            </a:endParaRPr>
          </a:p>
        </p:txBody>
      </p:sp>
      <p:sp>
        <p:nvSpPr>
          <p:cNvPr id="68" name="Line">
            <a:extLst>
              <a:ext uri="{FF2B5EF4-FFF2-40B4-BE49-F238E27FC236}">
                <a16:creationId xmlns:a16="http://schemas.microsoft.com/office/drawing/2014/main" id="{A8E3C537-A946-4B41-148D-D4C662A4B6E0}"/>
              </a:ext>
            </a:extLst>
          </p:cNvPr>
          <p:cNvSpPr/>
          <p:nvPr userDrawn="1"/>
        </p:nvSpPr>
        <p:spPr>
          <a:xfrm>
            <a:off x="495300" y="6369050"/>
            <a:ext cx="11201401" cy="0"/>
          </a:xfrm>
          <a:prstGeom prst="line">
            <a:avLst/>
          </a:prstGeom>
          <a:ln w="9525">
            <a:solidFill>
              <a:srgbClr val="000000"/>
            </a:solidFill>
            <a:miter lim="400000"/>
          </a:ln>
        </p:spPr>
        <p:txBody>
          <a:bodyPr lIns="25400" tIns="25400" rIns="25400" bIns="25400" anchor="ctr"/>
          <a:lstStyle/>
          <a:p>
            <a:endParaRPr sz="900">
              <a:solidFill>
                <a:srgbClr val="5E5E5E"/>
              </a:solidFill>
              <a:latin typeface="Lama Sans Bold"/>
              <a:cs typeface="Lama Sans Bold"/>
            </a:endParaRPr>
          </a:p>
        </p:txBody>
      </p:sp>
      <p:sp>
        <p:nvSpPr>
          <p:cNvPr id="4" name="Text Placeholder 6">
            <a:extLst>
              <a:ext uri="{FF2B5EF4-FFF2-40B4-BE49-F238E27FC236}">
                <a16:creationId xmlns:a16="http://schemas.microsoft.com/office/drawing/2014/main" id="{D949F8A8-1507-E461-AD16-478D845B88F1}"/>
              </a:ext>
            </a:extLst>
          </p:cNvPr>
          <p:cNvSpPr>
            <a:spLocks noGrp="1"/>
          </p:cNvSpPr>
          <p:nvPr>
            <p:ph type="body" sz="quarter" idx="10" hasCustomPrompt="1"/>
          </p:nvPr>
        </p:nvSpPr>
        <p:spPr>
          <a:xfrm>
            <a:off x="388714" y="317117"/>
            <a:ext cx="3821336" cy="273434"/>
          </a:xfrm>
        </p:spPr>
        <p:txBody>
          <a:bodyPr>
            <a:noAutofit/>
          </a:bodyPr>
          <a:lstStyle>
            <a:lvl1pPr marL="0" indent="0">
              <a:buNone/>
              <a:defRPr sz="900">
                <a:solidFill>
                  <a:srgbClr val="000000"/>
                </a:solidFill>
              </a:defRPr>
            </a:lvl1pPr>
          </a:lstStyle>
          <a:p>
            <a:pPr lvl="0"/>
            <a:r>
              <a:rPr lang="ar-SA" dirty="0"/>
              <a:t>عنوان العرض التقديمي</a:t>
            </a:r>
          </a:p>
        </p:txBody>
      </p:sp>
      <p:pic>
        <p:nvPicPr>
          <p:cNvPr id="2" name="Graphic 1">
            <a:extLst>
              <a:ext uri="{FF2B5EF4-FFF2-40B4-BE49-F238E27FC236}">
                <a16:creationId xmlns:a16="http://schemas.microsoft.com/office/drawing/2014/main" id="{C0E441D8-18B3-CA6D-6771-EC925239B25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35367" y="352060"/>
            <a:ext cx="1380744" cy="467855"/>
          </a:xfrm>
          <a:prstGeom prst="rect">
            <a:avLst/>
          </a:prstGeom>
        </p:spPr>
      </p:pic>
      <p:sp>
        <p:nvSpPr>
          <p:cNvPr id="6" name="AutoShape 3">
            <a:extLst>
              <a:ext uri="{FF2B5EF4-FFF2-40B4-BE49-F238E27FC236}">
                <a16:creationId xmlns:a16="http://schemas.microsoft.com/office/drawing/2014/main" id="{4E3DECF5-D24C-E47C-143A-3426CAA4C474}"/>
              </a:ext>
            </a:extLst>
          </p:cNvPr>
          <p:cNvSpPr>
            <a:spLocks noChangeAspect="1" noChangeArrowheads="1" noTextEdit="1"/>
          </p:cNvSpPr>
          <p:nvPr userDrawn="1"/>
        </p:nvSpPr>
        <p:spPr bwMode="auto">
          <a:xfrm>
            <a:off x="472072" y="1694576"/>
            <a:ext cx="7420218" cy="1322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6">
            <a:extLst>
              <a:ext uri="{FF2B5EF4-FFF2-40B4-BE49-F238E27FC236}">
                <a16:creationId xmlns:a16="http://schemas.microsoft.com/office/drawing/2014/main" id="{24F6C86B-96FF-19AF-3FBE-65D624D88728}"/>
              </a:ext>
            </a:extLst>
          </p:cNvPr>
          <p:cNvSpPr>
            <a:spLocks/>
          </p:cNvSpPr>
          <p:nvPr userDrawn="1"/>
        </p:nvSpPr>
        <p:spPr bwMode="auto">
          <a:xfrm>
            <a:off x="640688" y="1662226"/>
            <a:ext cx="6288958" cy="1231210"/>
          </a:xfrm>
          <a:custGeom>
            <a:avLst/>
            <a:gdLst>
              <a:gd name="T0" fmla="*/ 2542 w 2542"/>
              <a:gd name="T1" fmla="*/ 387 h 419"/>
              <a:gd name="T2" fmla="*/ 2510 w 2542"/>
              <a:gd name="T3" fmla="*/ 419 h 419"/>
              <a:gd name="T4" fmla="*/ 32 w 2542"/>
              <a:gd name="T5" fmla="*/ 419 h 419"/>
              <a:gd name="T6" fmla="*/ 0 w 2542"/>
              <a:gd name="T7" fmla="*/ 387 h 419"/>
              <a:gd name="T8" fmla="*/ 0 w 2542"/>
              <a:gd name="T9" fmla="*/ 32 h 419"/>
              <a:gd name="T10" fmla="*/ 32 w 2542"/>
              <a:gd name="T11" fmla="*/ 0 h 419"/>
              <a:gd name="T12" fmla="*/ 2510 w 2542"/>
              <a:gd name="T13" fmla="*/ 0 h 419"/>
              <a:gd name="T14" fmla="*/ 2542 w 2542"/>
              <a:gd name="T15" fmla="*/ 32 h 419"/>
              <a:gd name="T16" fmla="*/ 2542 w 2542"/>
              <a:gd name="T17" fmla="*/ 387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42" h="419">
                <a:moveTo>
                  <a:pt x="2542" y="387"/>
                </a:moveTo>
                <a:cubicBezTo>
                  <a:pt x="2542" y="405"/>
                  <a:pt x="2527" y="419"/>
                  <a:pt x="2510" y="419"/>
                </a:cubicBezTo>
                <a:cubicBezTo>
                  <a:pt x="32" y="419"/>
                  <a:pt x="32" y="419"/>
                  <a:pt x="32" y="419"/>
                </a:cubicBezTo>
                <a:cubicBezTo>
                  <a:pt x="14" y="419"/>
                  <a:pt x="0" y="405"/>
                  <a:pt x="0" y="387"/>
                </a:cubicBezTo>
                <a:cubicBezTo>
                  <a:pt x="0" y="32"/>
                  <a:pt x="0" y="32"/>
                  <a:pt x="0" y="32"/>
                </a:cubicBezTo>
                <a:cubicBezTo>
                  <a:pt x="0" y="14"/>
                  <a:pt x="14" y="0"/>
                  <a:pt x="32" y="0"/>
                </a:cubicBezTo>
                <a:cubicBezTo>
                  <a:pt x="2510" y="0"/>
                  <a:pt x="2510" y="0"/>
                  <a:pt x="2510" y="0"/>
                </a:cubicBezTo>
                <a:cubicBezTo>
                  <a:pt x="2527" y="0"/>
                  <a:pt x="2542" y="14"/>
                  <a:pt x="2542" y="32"/>
                </a:cubicBezTo>
                <a:lnTo>
                  <a:pt x="2542" y="387"/>
                </a:lnTo>
                <a:close/>
              </a:path>
            </a:pathLst>
          </a:custGeom>
          <a:solidFill>
            <a:schemeClr val="bg1">
              <a:lumMod val="85000"/>
              <a:alpha val="65000"/>
            </a:schemeClr>
          </a:solidFill>
          <a:ln>
            <a:noFill/>
          </a:ln>
        </p:spPr>
        <p:txBody>
          <a:bodyPr vert="horz" wrap="square" lIns="91440" tIns="45720" rIns="91440" bIns="45720" numCol="1" anchor="t" anchorCtr="0" compatLnSpc="1">
            <a:prstTxWarp prst="textNoShape">
              <a:avLst/>
            </a:prstTxWarp>
          </a:bodyPr>
          <a:lstStyle/>
          <a:p>
            <a:pPr marL="0" algn="l" defTabSz="914400" rtl="0" eaLnBrk="1" latinLnBrk="0" hangingPunct="1"/>
            <a:endParaRPr lang="en-US" dirty="0"/>
          </a:p>
        </p:txBody>
      </p:sp>
      <p:sp>
        <p:nvSpPr>
          <p:cNvPr id="8" name="Freeform 7">
            <a:extLst>
              <a:ext uri="{FF2B5EF4-FFF2-40B4-BE49-F238E27FC236}">
                <a16:creationId xmlns:a16="http://schemas.microsoft.com/office/drawing/2014/main" id="{A6CBEA8E-B7CE-218D-C72D-FC0C4F5863AC}"/>
              </a:ext>
            </a:extLst>
          </p:cNvPr>
          <p:cNvSpPr>
            <a:spLocks/>
          </p:cNvSpPr>
          <p:nvPr userDrawn="1"/>
        </p:nvSpPr>
        <p:spPr bwMode="auto">
          <a:xfrm rot="10800000">
            <a:off x="5318190" y="1662290"/>
            <a:ext cx="1607711" cy="1231210"/>
          </a:xfrm>
          <a:custGeom>
            <a:avLst/>
            <a:gdLst>
              <a:gd name="T0" fmla="*/ 742 w 901"/>
              <a:gd name="T1" fmla="*/ 690 h 690"/>
              <a:gd name="T2" fmla="*/ 0 w 901"/>
              <a:gd name="T3" fmla="*/ 690 h 690"/>
              <a:gd name="T4" fmla="*/ 0 w 901"/>
              <a:gd name="T5" fmla="*/ 0 h 690"/>
              <a:gd name="T6" fmla="*/ 742 w 901"/>
              <a:gd name="T7" fmla="*/ 0 h 690"/>
              <a:gd name="T8" fmla="*/ 901 w 901"/>
              <a:gd name="T9" fmla="*/ 346 h 690"/>
              <a:gd name="T10" fmla="*/ 742 w 901"/>
              <a:gd name="T11" fmla="*/ 690 h 690"/>
            </a:gdLst>
            <a:ahLst/>
            <a:cxnLst>
              <a:cxn ang="0">
                <a:pos x="T0" y="T1"/>
              </a:cxn>
              <a:cxn ang="0">
                <a:pos x="T2" y="T3"/>
              </a:cxn>
              <a:cxn ang="0">
                <a:pos x="T4" y="T5"/>
              </a:cxn>
              <a:cxn ang="0">
                <a:pos x="T6" y="T7"/>
              </a:cxn>
              <a:cxn ang="0">
                <a:pos x="T8" y="T9"/>
              </a:cxn>
              <a:cxn ang="0">
                <a:pos x="T10" y="T11"/>
              </a:cxn>
            </a:cxnLst>
            <a:rect l="0" t="0" r="r" b="b"/>
            <a:pathLst>
              <a:path w="901" h="690">
                <a:moveTo>
                  <a:pt x="742" y="690"/>
                </a:moveTo>
                <a:lnTo>
                  <a:pt x="0" y="690"/>
                </a:lnTo>
                <a:lnTo>
                  <a:pt x="0" y="0"/>
                </a:lnTo>
                <a:lnTo>
                  <a:pt x="742" y="0"/>
                </a:lnTo>
                <a:lnTo>
                  <a:pt x="901" y="346"/>
                </a:lnTo>
                <a:lnTo>
                  <a:pt x="742" y="690"/>
                </a:lnTo>
                <a:close/>
              </a:path>
            </a:pathLst>
          </a:custGeom>
          <a:solidFill>
            <a:srgbClr val="07828F"/>
          </a:solidFill>
          <a:ln>
            <a:noFill/>
          </a:ln>
        </p:spPr>
        <p:txBody>
          <a:bodyPr vert="horz" wrap="square" lIns="91440" tIns="45720" rIns="91440" bIns="45720" numCol="1" anchor="t" anchorCtr="0" compatLnSpc="1">
            <a:prstTxWarp prst="textNoShape">
              <a:avLst/>
            </a:prstTxWarp>
          </a:bodyPr>
          <a:lstStyle/>
          <a:p>
            <a:pPr marL="0" algn="l" defTabSz="914400" rtl="0" eaLnBrk="1" latinLnBrk="0" hangingPunct="1"/>
            <a:endParaRPr lang="en-US" dirty="0">
              <a:latin typeface="Readex Pro" pitchFamily="2" charset="-78"/>
              <a:cs typeface="Readex Pro" pitchFamily="2" charset="-78"/>
            </a:endParaRPr>
          </a:p>
        </p:txBody>
      </p:sp>
      <p:sp>
        <p:nvSpPr>
          <p:cNvPr id="9" name="Freeform 8">
            <a:extLst>
              <a:ext uri="{FF2B5EF4-FFF2-40B4-BE49-F238E27FC236}">
                <a16:creationId xmlns:a16="http://schemas.microsoft.com/office/drawing/2014/main" id="{0E4F8868-A733-6295-223E-7507B866CDE4}"/>
              </a:ext>
            </a:extLst>
          </p:cNvPr>
          <p:cNvSpPr>
            <a:spLocks/>
          </p:cNvSpPr>
          <p:nvPr userDrawn="1"/>
        </p:nvSpPr>
        <p:spPr bwMode="auto">
          <a:xfrm rot="10800000">
            <a:off x="5060573" y="1655548"/>
            <a:ext cx="397914" cy="1231210"/>
          </a:xfrm>
          <a:custGeom>
            <a:avLst/>
            <a:gdLst>
              <a:gd name="T0" fmla="*/ 64 w 223"/>
              <a:gd name="T1" fmla="*/ 690 h 690"/>
              <a:gd name="T2" fmla="*/ 0 w 223"/>
              <a:gd name="T3" fmla="*/ 690 h 690"/>
              <a:gd name="T4" fmla="*/ 157 w 223"/>
              <a:gd name="T5" fmla="*/ 346 h 690"/>
              <a:gd name="T6" fmla="*/ 0 w 223"/>
              <a:gd name="T7" fmla="*/ 0 h 690"/>
              <a:gd name="T8" fmla="*/ 64 w 223"/>
              <a:gd name="T9" fmla="*/ 0 h 690"/>
              <a:gd name="T10" fmla="*/ 223 w 223"/>
              <a:gd name="T11" fmla="*/ 346 h 690"/>
              <a:gd name="T12" fmla="*/ 64 w 223"/>
              <a:gd name="T13" fmla="*/ 690 h 690"/>
            </a:gdLst>
            <a:ahLst/>
            <a:cxnLst>
              <a:cxn ang="0">
                <a:pos x="T0" y="T1"/>
              </a:cxn>
              <a:cxn ang="0">
                <a:pos x="T2" y="T3"/>
              </a:cxn>
              <a:cxn ang="0">
                <a:pos x="T4" y="T5"/>
              </a:cxn>
              <a:cxn ang="0">
                <a:pos x="T6" y="T7"/>
              </a:cxn>
              <a:cxn ang="0">
                <a:pos x="T8" y="T9"/>
              </a:cxn>
              <a:cxn ang="0">
                <a:pos x="T10" y="T11"/>
              </a:cxn>
              <a:cxn ang="0">
                <a:pos x="T12" y="T13"/>
              </a:cxn>
            </a:cxnLst>
            <a:rect l="0" t="0" r="r" b="b"/>
            <a:pathLst>
              <a:path w="223" h="690">
                <a:moveTo>
                  <a:pt x="64" y="690"/>
                </a:moveTo>
                <a:lnTo>
                  <a:pt x="0" y="690"/>
                </a:lnTo>
                <a:lnTo>
                  <a:pt x="157" y="346"/>
                </a:lnTo>
                <a:lnTo>
                  <a:pt x="0" y="0"/>
                </a:lnTo>
                <a:lnTo>
                  <a:pt x="64" y="0"/>
                </a:lnTo>
                <a:lnTo>
                  <a:pt x="223" y="346"/>
                </a:lnTo>
                <a:lnTo>
                  <a:pt x="64" y="690"/>
                </a:lnTo>
                <a:close/>
              </a:path>
            </a:pathLst>
          </a:custGeom>
          <a:solidFill>
            <a:srgbClr val="DFA43C"/>
          </a:solidFill>
          <a:ln>
            <a:noFill/>
          </a:ln>
        </p:spPr>
        <p:txBody>
          <a:bodyPr vert="horz" wrap="square" lIns="91440" tIns="45720" rIns="91440" bIns="45720" numCol="1" anchor="t" anchorCtr="0" compatLnSpc="1">
            <a:prstTxWarp prst="textNoShape">
              <a:avLst/>
            </a:prstTxWarp>
          </a:bodyPr>
          <a:lstStyle/>
          <a:p>
            <a:pPr marL="0" algn="r" defTabSz="914400" rtl="1" eaLnBrk="1" latinLnBrk="0" hangingPunct="1"/>
            <a:endParaRPr lang="en-US" dirty="0"/>
          </a:p>
        </p:txBody>
      </p:sp>
      <p:sp>
        <p:nvSpPr>
          <p:cNvPr id="10" name="TextBox 9">
            <a:extLst>
              <a:ext uri="{FF2B5EF4-FFF2-40B4-BE49-F238E27FC236}">
                <a16:creationId xmlns:a16="http://schemas.microsoft.com/office/drawing/2014/main" id="{3EA9692C-26EA-1ECB-0033-1FF8E1FD47EF}"/>
              </a:ext>
            </a:extLst>
          </p:cNvPr>
          <p:cNvSpPr txBox="1"/>
          <p:nvPr userDrawn="1"/>
        </p:nvSpPr>
        <p:spPr>
          <a:xfrm>
            <a:off x="665485" y="1896361"/>
            <a:ext cx="4059840" cy="900246"/>
          </a:xfrm>
          <a:prstGeom prst="rect">
            <a:avLst/>
          </a:prstGeom>
          <a:noFill/>
        </p:spPr>
        <p:txBody>
          <a:bodyPr wrap="square" rtlCol="0">
            <a:spAutoFit/>
          </a:bodyPr>
          <a:lstStyle/>
          <a:p>
            <a:pPr algn="r">
              <a:lnSpc>
                <a:spcPct val="150000"/>
              </a:lnSpc>
            </a:pPr>
            <a:r>
              <a:rPr lang="ar-SA" sz="1200" dirty="0">
                <a:solidFill>
                  <a:schemeClr val="bg2">
                    <a:lumMod val="25000"/>
                  </a:schemeClr>
                </a:solidFill>
                <a:latin typeface="Readex Pro" pitchFamily="2" charset="-78"/>
                <a:ea typeface="GE SS Unique Light" panose="020A0503020102020204" pitchFamily="18" charset="-78"/>
                <a:cs typeface="Readex Pro" pitchFamily="2" charset="-78"/>
              </a:rPr>
              <a:t>هذا النص هو مثال لنص يمكن أن يستبدل في نفس المساحة</a:t>
            </a:r>
          </a:p>
          <a:p>
            <a:pPr algn="r">
              <a:lnSpc>
                <a:spcPct val="150000"/>
              </a:lnSpc>
            </a:pPr>
            <a:endParaRPr lang="ar-SA" sz="1200" b="1" dirty="0">
              <a:solidFill>
                <a:schemeClr val="bg2">
                  <a:lumMod val="25000"/>
                </a:schemeClr>
              </a:solidFill>
              <a:latin typeface="Readex Pro" pitchFamily="2" charset="-78"/>
              <a:ea typeface="GE SS Unique Light" panose="020A0503020102020204" pitchFamily="18" charset="-78"/>
              <a:cs typeface="Readex Pro" pitchFamily="2" charset="-78"/>
            </a:endParaRPr>
          </a:p>
        </p:txBody>
      </p:sp>
      <p:sp>
        <p:nvSpPr>
          <p:cNvPr id="11" name="Rectangle 10">
            <a:extLst>
              <a:ext uri="{FF2B5EF4-FFF2-40B4-BE49-F238E27FC236}">
                <a16:creationId xmlns:a16="http://schemas.microsoft.com/office/drawing/2014/main" id="{A8C591F6-E04D-15AD-3D20-0FA7EAAC2484}"/>
              </a:ext>
            </a:extLst>
          </p:cNvPr>
          <p:cNvSpPr/>
          <p:nvPr userDrawn="1"/>
        </p:nvSpPr>
        <p:spPr>
          <a:xfrm>
            <a:off x="5763233" y="2027856"/>
            <a:ext cx="809838" cy="830997"/>
          </a:xfrm>
          <a:prstGeom prst="rect">
            <a:avLst/>
          </a:prstGeom>
        </p:spPr>
        <p:txBody>
          <a:bodyPr wrap="none">
            <a:spAutoFit/>
          </a:bodyPr>
          <a:lstStyle/>
          <a:p>
            <a:pPr algn="ctr"/>
            <a:r>
              <a:rPr lang="en-US" sz="4800" dirty="0">
                <a:solidFill>
                  <a:schemeClr val="bg1"/>
                </a:solidFill>
                <a:latin typeface="Bebas" pitchFamily="2" charset="0"/>
              </a:rPr>
              <a:t>01</a:t>
            </a:r>
            <a:endParaRPr lang="id-ID" sz="4800" dirty="0">
              <a:solidFill>
                <a:schemeClr val="bg1"/>
              </a:solidFill>
              <a:latin typeface="Bebas" pitchFamily="2" charset="0"/>
            </a:endParaRPr>
          </a:p>
        </p:txBody>
      </p:sp>
      <p:sp>
        <p:nvSpPr>
          <p:cNvPr id="12" name="Rectangle 11">
            <a:extLst>
              <a:ext uri="{FF2B5EF4-FFF2-40B4-BE49-F238E27FC236}">
                <a16:creationId xmlns:a16="http://schemas.microsoft.com/office/drawing/2014/main" id="{F5E18D23-A64A-8944-E05B-B4D0936AE92B}"/>
              </a:ext>
            </a:extLst>
          </p:cNvPr>
          <p:cNvSpPr/>
          <p:nvPr userDrawn="1"/>
        </p:nvSpPr>
        <p:spPr>
          <a:xfrm>
            <a:off x="5851401" y="1774147"/>
            <a:ext cx="633507" cy="369332"/>
          </a:xfrm>
          <a:prstGeom prst="rect">
            <a:avLst/>
          </a:prstGeom>
        </p:spPr>
        <p:txBody>
          <a:bodyPr wrap="none">
            <a:spAutoFit/>
          </a:bodyPr>
          <a:lstStyle/>
          <a:p>
            <a:pPr algn="ctr"/>
            <a:r>
              <a:rPr lang="ar-SA" b="1" dirty="0">
                <a:solidFill>
                  <a:schemeClr val="bg1"/>
                </a:solidFill>
                <a:latin typeface="Readex Pro" pitchFamily="2" charset="-78"/>
                <a:ea typeface="GE SS Unique Bold" panose="020A0503020102020204" pitchFamily="18" charset="-78"/>
                <a:cs typeface="Readex Pro" pitchFamily="2" charset="-78"/>
              </a:rPr>
              <a:t>خيار</a:t>
            </a:r>
            <a:endParaRPr lang="id-ID" b="1" dirty="0">
              <a:solidFill>
                <a:schemeClr val="bg1"/>
              </a:solidFill>
              <a:latin typeface="Readex Pro" pitchFamily="2" charset="-78"/>
              <a:ea typeface="GE SS Unique Bold" panose="020A0503020102020204" pitchFamily="18" charset="-78"/>
              <a:cs typeface="Readex Pro" pitchFamily="2" charset="-78"/>
            </a:endParaRPr>
          </a:p>
        </p:txBody>
      </p:sp>
      <p:sp>
        <p:nvSpPr>
          <p:cNvPr id="13" name="AutoShape 3">
            <a:extLst>
              <a:ext uri="{FF2B5EF4-FFF2-40B4-BE49-F238E27FC236}">
                <a16:creationId xmlns:a16="http://schemas.microsoft.com/office/drawing/2014/main" id="{BCE695BC-6F52-E9DE-2A6E-436958E3826B}"/>
              </a:ext>
            </a:extLst>
          </p:cNvPr>
          <p:cNvSpPr>
            <a:spLocks noChangeAspect="1" noChangeArrowheads="1" noTextEdit="1"/>
          </p:cNvSpPr>
          <p:nvPr userDrawn="1"/>
        </p:nvSpPr>
        <p:spPr bwMode="auto">
          <a:xfrm>
            <a:off x="472072" y="3160920"/>
            <a:ext cx="7420218" cy="1322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cxnSp>
        <p:nvCxnSpPr>
          <p:cNvPr id="14" name="Straight Connector 13">
            <a:extLst>
              <a:ext uri="{FF2B5EF4-FFF2-40B4-BE49-F238E27FC236}">
                <a16:creationId xmlns:a16="http://schemas.microsoft.com/office/drawing/2014/main" id="{0C3A042A-7715-2DCF-5A40-CFED56A89085}"/>
              </a:ext>
            </a:extLst>
          </p:cNvPr>
          <p:cNvCxnSpPr/>
          <p:nvPr userDrawn="1"/>
        </p:nvCxnSpPr>
        <p:spPr>
          <a:xfrm>
            <a:off x="7261174" y="2278283"/>
            <a:ext cx="396240" cy="0"/>
          </a:xfrm>
          <a:prstGeom prst="line">
            <a:avLst/>
          </a:prstGeom>
          <a:ln w="15875">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CC87A77-12C4-FA9C-BFCE-DA472F096568}"/>
              </a:ext>
            </a:extLst>
          </p:cNvPr>
          <p:cNvCxnSpPr/>
          <p:nvPr userDrawn="1"/>
        </p:nvCxnSpPr>
        <p:spPr>
          <a:xfrm>
            <a:off x="7261174" y="3688676"/>
            <a:ext cx="396240" cy="0"/>
          </a:xfrm>
          <a:prstGeom prst="line">
            <a:avLst/>
          </a:prstGeom>
          <a:ln w="15875">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01AAA42-A290-C4FC-2BEE-24A17C1E5830}"/>
              </a:ext>
            </a:extLst>
          </p:cNvPr>
          <p:cNvCxnSpPr/>
          <p:nvPr userDrawn="1"/>
        </p:nvCxnSpPr>
        <p:spPr>
          <a:xfrm>
            <a:off x="7261174" y="5184043"/>
            <a:ext cx="396240" cy="0"/>
          </a:xfrm>
          <a:prstGeom prst="line">
            <a:avLst/>
          </a:prstGeom>
          <a:ln w="15875">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EC0CC6F7-F56F-925B-696B-C5CBE8A74FC1}"/>
              </a:ext>
            </a:extLst>
          </p:cNvPr>
          <p:cNvCxnSpPr/>
          <p:nvPr userDrawn="1"/>
        </p:nvCxnSpPr>
        <p:spPr>
          <a:xfrm>
            <a:off x="7657414" y="2278283"/>
            <a:ext cx="0" cy="2905760"/>
          </a:xfrm>
          <a:prstGeom prst="line">
            <a:avLst/>
          </a:prstGeom>
          <a:ln w="15875">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88047C9-4AB0-B9E7-C15B-E27F5EA92D54}"/>
              </a:ext>
            </a:extLst>
          </p:cNvPr>
          <p:cNvCxnSpPr/>
          <p:nvPr userDrawn="1"/>
        </p:nvCxnSpPr>
        <p:spPr>
          <a:xfrm>
            <a:off x="7694170" y="3688676"/>
            <a:ext cx="396240" cy="0"/>
          </a:xfrm>
          <a:prstGeom prst="line">
            <a:avLst/>
          </a:prstGeom>
          <a:ln w="15875">
            <a:solidFill>
              <a:schemeClr val="bg1">
                <a:lumMod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738631AD-26BD-860F-73E6-6C7F2B3AE54C}"/>
              </a:ext>
            </a:extLst>
          </p:cNvPr>
          <p:cNvSpPr txBox="1"/>
          <p:nvPr/>
        </p:nvSpPr>
        <p:spPr>
          <a:xfrm>
            <a:off x="8252427" y="3130800"/>
            <a:ext cx="2937338" cy="1177245"/>
          </a:xfrm>
          <a:prstGeom prst="rect">
            <a:avLst/>
          </a:prstGeom>
          <a:noFill/>
        </p:spPr>
        <p:txBody>
          <a:bodyPr wrap="square" rtlCol="0">
            <a:spAutoFit/>
          </a:bodyPr>
          <a:lstStyle/>
          <a:p>
            <a:pPr algn="r">
              <a:lnSpc>
                <a:spcPct val="150000"/>
              </a:lnSpc>
            </a:pPr>
            <a:r>
              <a:rPr lang="ar-SA" sz="1200" dirty="0">
                <a:solidFill>
                  <a:schemeClr val="bg2">
                    <a:lumMod val="25000"/>
                  </a:schemeClr>
                </a:solidFill>
                <a:latin typeface="Readex Pro" pitchFamily="2" charset="-78"/>
                <a:ea typeface="GE SS Unique Bold" panose="020A0503020102020204" pitchFamily="18" charset="-78"/>
                <a:cs typeface="Readex Pro" pitchFamily="2" charset="-78"/>
              </a:rPr>
              <a:t>هذا النص هو مثال لنص يمكن أن يستبدل في نفس المساحة</a:t>
            </a:r>
          </a:p>
          <a:p>
            <a:pPr algn="r">
              <a:lnSpc>
                <a:spcPct val="150000"/>
              </a:lnSpc>
            </a:pPr>
            <a:r>
              <a:rPr lang="ar-SA" sz="1200" dirty="0">
                <a:solidFill>
                  <a:schemeClr val="bg2">
                    <a:lumMod val="25000"/>
                  </a:schemeClr>
                </a:solidFill>
                <a:latin typeface="Readex Pro" pitchFamily="2" charset="-78"/>
                <a:ea typeface="GE SS Unique Bold" panose="020A0503020102020204" pitchFamily="18" charset="-78"/>
                <a:cs typeface="Readex Pro" pitchFamily="2" charset="-78"/>
              </a:rPr>
              <a:t>هذا النص هو مثال لنص يمكن أن يستبدل في نفس المساحة</a:t>
            </a:r>
            <a:endParaRPr lang="en-US" sz="1200" dirty="0">
              <a:solidFill>
                <a:schemeClr val="bg2">
                  <a:lumMod val="25000"/>
                </a:schemeClr>
              </a:solidFill>
              <a:latin typeface="Readex Pro" pitchFamily="2" charset="-78"/>
              <a:ea typeface="GE SS Unique Bold" panose="020A0503020102020204" pitchFamily="18" charset="-78"/>
              <a:cs typeface="Readex Pro" pitchFamily="2" charset="-78"/>
            </a:endParaRPr>
          </a:p>
        </p:txBody>
      </p:sp>
      <p:sp>
        <p:nvSpPr>
          <p:cNvPr id="23" name="Freeform 6">
            <a:extLst>
              <a:ext uri="{FF2B5EF4-FFF2-40B4-BE49-F238E27FC236}">
                <a16:creationId xmlns:a16="http://schemas.microsoft.com/office/drawing/2014/main" id="{256DCC3F-B5A2-6941-7655-82AC78CD11E0}"/>
              </a:ext>
            </a:extLst>
          </p:cNvPr>
          <p:cNvSpPr>
            <a:spLocks/>
          </p:cNvSpPr>
          <p:nvPr userDrawn="1"/>
        </p:nvSpPr>
        <p:spPr bwMode="auto">
          <a:xfrm>
            <a:off x="640688" y="3095387"/>
            <a:ext cx="6290397" cy="1231210"/>
          </a:xfrm>
          <a:custGeom>
            <a:avLst/>
            <a:gdLst>
              <a:gd name="T0" fmla="*/ 2542 w 2542"/>
              <a:gd name="T1" fmla="*/ 387 h 419"/>
              <a:gd name="T2" fmla="*/ 2510 w 2542"/>
              <a:gd name="T3" fmla="*/ 419 h 419"/>
              <a:gd name="T4" fmla="*/ 32 w 2542"/>
              <a:gd name="T5" fmla="*/ 419 h 419"/>
              <a:gd name="T6" fmla="*/ 0 w 2542"/>
              <a:gd name="T7" fmla="*/ 387 h 419"/>
              <a:gd name="T8" fmla="*/ 0 w 2542"/>
              <a:gd name="T9" fmla="*/ 32 h 419"/>
              <a:gd name="T10" fmla="*/ 32 w 2542"/>
              <a:gd name="T11" fmla="*/ 0 h 419"/>
              <a:gd name="T12" fmla="*/ 2510 w 2542"/>
              <a:gd name="T13" fmla="*/ 0 h 419"/>
              <a:gd name="T14" fmla="*/ 2542 w 2542"/>
              <a:gd name="T15" fmla="*/ 32 h 419"/>
              <a:gd name="T16" fmla="*/ 2542 w 2542"/>
              <a:gd name="T17" fmla="*/ 387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42" h="419">
                <a:moveTo>
                  <a:pt x="2542" y="387"/>
                </a:moveTo>
                <a:cubicBezTo>
                  <a:pt x="2542" y="405"/>
                  <a:pt x="2527" y="419"/>
                  <a:pt x="2510" y="419"/>
                </a:cubicBezTo>
                <a:cubicBezTo>
                  <a:pt x="32" y="419"/>
                  <a:pt x="32" y="419"/>
                  <a:pt x="32" y="419"/>
                </a:cubicBezTo>
                <a:cubicBezTo>
                  <a:pt x="14" y="419"/>
                  <a:pt x="0" y="405"/>
                  <a:pt x="0" y="387"/>
                </a:cubicBezTo>
                <a:cubicBezTo>
                  <a:pt x="0" y="32"/>
                  <a:pt x="0" y="32"/>
                  <a:pt x="0" y="32"/>
                </a:cubicBezTo>
                <a:cubicBezTo>
                  <a:pt x="0" y="14"/>
                  <a:pt x="14" y="0"/>
                  <a:pt x="32" y="0"/>
                </a:cubicBezTo>
                <a:cubicBezTo>
                  <a:pt x="2510" y="0"/>
                  <a:pt x="2510" y="0"/>
                  <a:pt x="2510" y="0"/>
                </a:cubicBezTo>
                <a:cubicBezTo>
                  <a:pt x="2527" y="0"/>
                  <a:pt x="2542" y="14"/>
                  <a:pt x="2542" y="32"/>
                </a:cubicBezTo>
                <a:lnTo>
                  <a:pt x="2542" y="387"/>
                </a:lnTo>
                <a:close/>
              </a:path>
            </a:pathLst>
          </a:custGeom>
          <a:solidFill>
            <a:schemeClr val="bg1">
              <a:lumMod val="85000"/>
              <a:alpha val="65000"/>
            </a:schemeClr>
          </a:solidFill>
          <a:ln>
            <a:noFill/>
          </a:ln>
        </p:spPr>
        <p:txBody>
          <a:bodyPr vert="horz" wrap="square" lIns="91440" tIns="45720" rIns="91440" bIns="45720" numCol="1" anchor="t" anchorCtr="0" compatLnSpc="1">
            <a:prstTxWarp prst="textNoShape">
              <a:avLst/>
            </a:prstTxWarp>
          </a:bodyPr>
          <a:lstStyle/>
          <a:p>
            <a:pPr marL="0" algn="r" defTabSz="914400" rtl="1" eaLnBrk="1" latinLnBrk="0" hangingPunct="1"/>
            <a:endParaRPr lang="en-US" dirty="0"/>
          </a:p>
        </p:txBody>
      </p:sp>
      <p:sp>
        <p:nvSpPr>
          <p:cNvPr id="24" name="Freeform 8">
            <a:extLst>
              <a:ext uri="{FF2B5EF4-FFF2-40B4-BE49-F238E27FC236}">
                <a16:creationId xmlns:a16="http://schemas.microsoft.com/office/drawing/2014/main" id="{E38CBFDD-3754-067E-92A4-6296B89708A4}"/>
              </a:ext>
            </a:extLst>
          </p:cNvPr>
          <p:cNvSpPr>
            <a:spLocks/>
          </p:cNvSpPr>
          <p:nvPr userDrawn="1"/>
        </p:nvSpPr>
        <p:spPr bwMode="auto">
          <a:xfrm rot="10800000">
            <a:off x="5065247" y="3104343"/>
            <a:ext cx="397914" cy="1227262"/>
          </a:xfrm>
          <a:custGeom>
            <a:avLst/>
            <a:gdLst>
              <a:gd name="T0" fmla="*/ 64 w 223"/>
              <a:gd name="T1" fmla="*/ 690 h 690"/>
              <a:gd name="T2" fmla="*/ 0 w 223"/>
              <a:gd name="T3" fmla="*/ 690 h 690"/>
              <a:gd name="T4" fmla="*/ 157 w 223"/>
              <a:gd name="T5" fmla="*/ 346 h 690"/>
              <a:gd name="T6" fmla="*/ 0 w 223"/>
              <a:gd name="T7" fmla="*/ 0 h 690"/>
              <a:gd name="T8" fmla="*/ 64 w 223"/>
              <a:gd name="T9" fmla="*/ 0 h 690"/>
              <a:gd name="T10" fmla="*/ 223 w 223"/>
              <a:gd name="T11" fmla="*/ 346 h 690"/>
              <a:gd name="T12" fmla="*/ 64 w 223"/>
              <a:gd name="T13" fmla="*/ 690 h 690"/>
            </a:gdLst>
            <a:ahLst/>
            <a:cxnLst>
              <a:cxn ang="0">
                <a:pos x="T0" y="T1"/>
              </a:cxn>
              <a:cxn ang="0">
                <a:pos x="T2" y="T3"/>
              </a:cxn>
              <a:cxn ang="0">
                <a:pos x="T4" y="T5"/>
              </a:cxn>
              <a:cxn ang="0">
                <a:pos x="T6" y="T7"/>
              </a:cxn>
              <a:cxn ang="0">
                <a:pos x="T8" y="T9"/>
              </a:cxn>
              <a:cxn ang="0">
                <a:pos x="T10" y="T11"/>
              </a:cxn>
              <a:cxn ang="0">
                <a:pos x="T12" y="T13"/>
              </a:cxn>
            </a:cxnLst>
            <a:rect l="0" t="0" r="r" b="b"/>
            <a:pathLst>
              <a:path w="223" h="690">
                <a:moveTo>
                  <a:pt x="64" y="690"/>
                </a:moveTo>
                <a:lnTo>
                  <a:pt x="0" y="690"/>
                </a:lnTo>
                <a:lnTo>
                  <a:pt x="157" y="346"/>
                </a:lnTo>
                <a:lnTo>
                  <a:pt x="0" y="0"/>
                </a:lnTo>
                <a:lnTo>
                  <a:pt x="64" y="0"/>
                </a:lnTo>
                <a:lnTo>
                  <a:pt x="223" y="346"/>
                </a:lnTo>
                <a:lnTo>
                  <a:pt x="64" y="690"/>
                </a:lnTo>
                <a:close/>
              </a:path>
            </a:pathLst>
          </a:custGeom>
          <a:solidFill>
            <a:srgbClr val="DFA43C"/>
          </a:solidFill>
          <a:ln>
            <a:noFill/>
          </a:ln>
        </p:spPr>
        <p:txBody>
          <a:bodyPr vert="horz" wrap="square" lIns="91440" tIns="45720" rIns="91440" bIns="45720" numCol="1" anchor="t" anchorCtr="0" compatLnSpc="1">
            <a:prstTxWarp prst="textNoShape">
              <a:avLst/>
            </a:prstTxWarp>
          </a:bodyPr>
          <a:lstStyle/>
          <a:p>
            <a:pPr marL="0" algn="r" defTabSz="914400" rtl="1" eaLnBrk="1" latinLnBrk="0" hangingPunct="1"/>
            <a:endParaRPr lang="en-US" dirty="0"/>
          </a:p>
        </p:txBody>
      </p:sp>
      <p:sp>
        <p:nvSpPr>
          <p:cNvPr id="25" name="TextBox 24">
            <a:extLst>
              <a:ext uri="{FF2B5EF4-FFF2-40B4-BE49-F238E27FC236}">
                <a16:creationId xmlns:a16="http://schemas.microsoft.com/office/drawing/2014/main" id="{CCD25C8D-AC7E-9EAB-E3E5-8A45C124C8AF}"/>
              </a:ext>
            </a:extLst>
          </p:cNvPr>
          <p:cNvSpPr txBox="1"/>
          <p:nvPr userDrawn="1"/>
        </p:nvSpPr>
        <p:spPr>
          <a:xfrm>
            <a:off x="794160" y="3275738"/>
            <a:ext cx="4059840" cy="900246"/>
          </a:xfrm>
          <a:prstGeom prst="rect">
            <a:avLst/>
          </a:prstGeom>
          <a:noFill/>
        </p:spPr>
        <p:txBody>
          <a:bodyPr wrap="square" rtlCol="0">
            <a:spAutoFit/>
          </a:bodyPr>
          <a:lstStyle/>
          <a:p>
            <a:pPr algn="r">
              <a:lnSpc>
                <a:spcPct val="150000"/>
              </a:lnSpc>
            </a:pPr>
            <a:r>
              <a:rPr lang="ar-SA" sz="1200" dirty="0">
                <a:solidFill>
                  <a:schemeClr val="bg2">
                    <a:lumMod val="25000"/>
                  </a:schemeClr>
                </a:solidFill>
                <a:latin typeface="Readex Pro" pitchFamily="2" charset="-78"/>
                <a:ea typeface="GE SS Unique Light" panose="020A0503020102020204" pitchFamily="18" charset="-78"/>
                <a:cs typeface="Readex Pro" pitchFamily="2" charset="-78"/>
              </a:rPr>
              <a:t>هذا النص هو مثال لنص يمكن أن يستبدل في نفس المساحة</a:t>
            </a:r>
          </a:p>
          <a:p>
            <a:pPr algn="r">
              <a:lnSpc>
                <a:spcPct val="150000"/>
              </a:lnSpc>
            </a:pPr>
            <a:endParaRPr lang="ar-SA" sz="1200" b="1" dirty="0">
              <a:solidFill>
                <a:schemeClr val="bg2">
                  <a:lumMod val="25000"/>
                </a:schemeClr>
              </a:solidFill>
              <a:latin typeface="Readex Pro" pitchFamily="2" charset="-78"/>
              <a:ea typeface="GE SS Unique Light" panose="020A0503020102020204" pitchFamily="18" charset="-78"/>
              <a:cs typeface="Readex Pro" pitchFamily="2" charset="-78"/>
            </a:endParaRPr>
          </a:p>
        </p:txBody>
      </p:sp>
      <p:sp>
        <p:nvSpPr>
          <p:cNvPr id="26" name="Rectangle 25">
            <a:extLst>
              <a:ext uri="{FF2B5EF4-FFF2-40B4-BE49-F238E27FC236}">
                <a16:creationId xmlns:a16="http://schemas.microsoft.com/office/drawing/2014/main" id="{F09806B4-5B52-350E-03F8-CA7BE26E9AEF}"/>
              </a:ext>
            </a:extLst>
          </p:cNvPr>
          <p:cNvSpPr/>
          <p:nvPr userDrawn="1"/>
        </p:nvSpPr>
        <p:spPr>
          <a:xfrm>
            <a:off x="5891908" y="3407233"/>
            <a:ext cx="809838" cy="830997"/>
          </a:xfrm>
          <a:prstGeom prst="rect">
            <a:avLst/>
          </a:prstGeom>
        </p:spPr>
        <p:txBody>
          <a:bodyPr wrap="none">
            <a:spAutoFit/>
          </a:bodyPr>
          <a:lstStyle/>
          <a:p>
            <a:pPr algn="ctr"/>
            <a:r>
              <a:rPr lang="en-US" sz="4800" dirty="0">
                <a:solidFill>
                  <a:schemeClr val="bg1"/>
                </a:solidFill>
                <a:latin typeface="Bebas" pitchFamily="2" charset="0"/>
              </a:rPr>
              <a:t>01</a:t>
            </a:r>
            <a:endParaRPr lang="id-ID" sz="4800" dirty="0">
              <a:solidFill>
                <a:schemeClr val="bg1"/>
              </a:solidFill>
              <a:latin typeface="Bebas" pitchFamily="2" charset="0"/>
            </a:endParaRPr>
          </a:p>
        </p:txBody>
      </p:sp>
      <p:sp>
        <p:nvSpPr>
          <p:cNvPr id="27" name="Rectangle 26">
            <a:extLst>
              <a:ext uri="{FF2B5EF4-FFF2-40B4-BE49-F238E27FC236}">
                <a16:creationId xmlns:a16="http://schemas.microsoft.com/office/drawing/2014/main" id="{37F897D3-3C2F-E720-B0B1-C43CAF4889B7}"/>
              </a:ext>
            </a:extLst>
          </p:cNvPr>
          <p:cNvSpPr/>
          <p:nvPr userDrawn="1"/>
        </p:nvSpPr>
        <p:spPr>
          <a:xfrm>
            <a:off x="5980076" y="3153524"/>
            <a:ext cx="633507" cy="369332"/>
          </a:xfrm>
          <a:prstGeom prst="rect">
            <a:avLst/>
          </a:prstGeom>
        </p:spPr>
        <p:txBody>
          <a:bodyPr wrap="none">
            <a:spAutoFit/>
          </a:bodyPr>
          <a:lstStyle/>
          <a:p>
            <a:pPr algn="ctr"/>
            <a:r>
              <a:rPr lang="ar-SA" b="1" dirty="0">
                <a:solidFill>
                  <a:schemeClr val="bg1"/>
                </a:solidFill>
                <a:latin typeface="Readex Pro" pitchFamily="2" charset="-78"/>
                <a:ea typeface="GE SS Unique Bold" panose="020A0503020102020204" pitchFamily="18" charset="-78"/>
                <a:cs typeface="Readex Pro" pitchFamily="2" charset="-78"/>
              </a:rPr>
              <a:t>خيار</a:t>
            </a:r>
            <a:endParaRPr lang="id-ID" b="1" dirty="0">
              <a:solidFill>
                <a:schemeClr val="bg1"/>
              </a:solidFill>
              <a:latin typeface="Readex Pro" pitchFamily="2" charset="-78"/>
              <a:ea typeface="GE SS Unique Bold" panose="020A0503020102020204" pitchFamily="18" charset="-78"/>
              <a:cs typeface="Readex Pro" pitchFamily="2" charset="-78"/>
            </a:endParaRPr>
          </a:p>
        </p:txBody>
      </p:sp>
      <p:sp>
        <p:nvSpPr>
          <p:cNvPr id="28" name="Freeform 7">
            <a:extLst>
              <a:ext uri="{FF2B5EF4-FFF2-40B4-BE49-F238E27FC236}">
                <a16:creationId xmlns:a16="http://schemas.microsoft.com/office/drawing/2014/main" id="{9090CD4D-912D-6E8A-6125-59AB067482BC}"/>
              </a:ext>
            </a:extLst>
          </p:cNvPr>
          <p:cNvSpPr>
            <a:spLocks/>
          </p:cNvSpPr>
          <p:nvPr userDrawn="1"/>
        </p:nvSpPr>
        <p:spPr bwMode="auto">
          <a:xfrm rot="10800000">
            <a:off x="5316541" y="3090379"/>
            <a:ext cx="1607711" cy="1242896"/>
          </a:xfrm>
          <a:custGeom>
            <a:avLst/>
            <a:gdLst>
              <a:gd name="T0" fmla="*/ 742 w 901"/>
              <a:gd name="T1" fmla="*/ 690 h 690"/>
              <a:gd name="T2" fmla="*/ 0 w 901"/>
              <a:gd name="T3" fmla="*/ 690 h 690"/>
              <a:gd name="T4" fmla="*/ 0 w 901"/>
              <a:gd name="T5" fmla="*/ 0 h 690"/>
              <a:gd name="T6" fmla="*/ 742 w 901"/>
              <a:gd name="T7" fmla="*/ 0 h 690"/>
              <a:gd name="T8" fmla="*/ 901 w 901"/>
              <a:gd name="T9" fmla="*/ 346 h 690"/>
              <a:gd name="T10" fmla="*/ 742 w 901"/>
              <a:gd name="T11" fmla="*/ 690 h 690"/>
            </a:gdLst>
            <a:ahLst/>
            <a:cxnLst>
              <a:cxn ang="0">
                <a:pos x="T0" y="T1"/>
              </a:cxn>
              <a:cxn ang="0">
                <a:pos x="T2" y="T3"/>
              </a:cxn>
              <a:cxn ang="0">
                <a:pos x="T4" y="T5"/>
              </a:cxn>
              <a:cxn ang="0">
                <a:pos x="T6" y="T7"/>
              </a:cxn>
              <a:cxn ang="0">
                <a:pos x="T8" y="T9"/>
              </a:cxn>
              <a:cxn ang="0">
                <a:pos x="T10" y="T11"/>
              </a:cxn>
            </a:cxnLst>
            <a:rect l="0" t="0" r="r" b="b"/>
            <a:pathLst>
              <a:path w="901" h="690">
                <a:moveTo>
                  <a:pt x="742" y="690"/>
                </a:moveTo>
                <a:lnTo>
                  <a:pt x="0" y="690"/>
                </a:lnTo>
                <a:lnTo>
                  <a:pt x="0" y="0"/>
                </a:lnTo>
                <a:lnTo>
                  <a:pt x="742" y="0"/>
                </a:lnTo>
                <a:lnTo>
                  <a:pt x="901" y="346"/>
                </a:lnTo>
                <a:lnTo>
                  <a:pt x="742" y="69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algn="r" defTabSz="914400" rtl="1" eaLnBrk="1" latinLnBrk="0" hangingPunct="1"/>
            <a:endParaRPr lang="en-US" dirty="0">
              <a:latin typeface="Readex Pro" pitchFamily="2" charset="-78"/>
              <a:cs typeface="Readex Pro" pitchFamily="2" charset="-78"/>
            </a:endParaRPr>
          </a:p>
        </p:txBody>
      </p:sp>
      <p:sp>
        <p:nvSpPr>
          <p:cNvPr id="29" name="Rectangle 28">
            <a:extLst>
              <a:ext uri="{FF2B5EF4-FFF2-40B4-BE49-F238E27FC236}">
                <a16:creationId xmlns:a16="http://schemas.microsoft.com/office/drawing/2014/main" id="{725B6818-67F1-5EA9-5A9D-52A2FF1F5D58}"/>
              </a:ext>
            </a:extLst>
          </p:cNvPr>
          <p:cNvSpPr/>
          <p:nvPr userDrawn="1"/>
        </p:nvSpPr>
        <p:spPr>
          <a:xfrm>
            <a:off x="5918957" y="3405962"/>
            <a:ext cx="678391" cy="830997"/>
          </a:xfrm>
          <a:prstGeom prst="rect">
            <a:avLst/>
          </a:prstGeom>
        </p:spPr>
        <p:txBody>
          <a:bodyPr wrap="none">
            <a:spAutoFit/>
          </a:bodyPr>
          <a:lstStyle/>
          <a:p>
            <a:pPr algn="ctr"/>
            <a:r>
              <a:rPr lang="en-US" sz="4800" dirty="0">
                <a:solidFill>
                  <a:schemeClr val="bg1"/>
                </a:solidFill>
                <a:latin typeface="Bebas" pitchFamily="2" charset="0"/>
              </a:rPr>
              <a:t>02</a:t>
            </a:r>
            <a:endParaRPr lang="id-ID" sz="4800" dirty="0">
              <a:solidFill>
                <a:schemeClr val="bg1"/>
              </a:solidFill>
              <a:latin typeface="Bebas" pitchFamily="2" charset="0"/>
            </a:endParaRPr>
          </a:p>
        </p:txBody>
      </p:sp>
      <p:sp>
        <p:nvSpPr>
          <p:cNvPr id="30" name="Rectangle 29">
            <a:extLst>
              <a:ext uri="{FF2B5EF4-FFF2-40B4-BE49-F238E27FC236}">
                <a16:creationId xmlns:a16="http://schemas.microsoft.com/office/drawing/2014/main" id="{639C0FF7-BE3E-C013-E48E-0F7346738418}"/>
              </a:ext>
            </a:extLst>
          </p:cNvPr>
          <p:cNvSpPr/>
          <p:nvPr userDrawn="1"/>
        </p:nvSpPr>
        <p:spPr>
          <a:xfrm>
            <a:off x="5941402" y="3152253"/>
            <a:ext cx="633507" cy="369332"/>
          </a:xfrm>
          <a:prstGeom prst="rect">
            <a:avLst/>
          </a:prstGeom>
        </p:spPr>
        <p:txBody>
          <a:bodyPr wrap="none">
            <a:spAutoFit/>
          </a:bodyPr>
          <a:lstStyle/>
          <a:p>
            <a:pPr algn="ctr"/>
            <a:r>
              <a:rPr lang="ar-SA" b="1" dirty="0">
                <a:solidFill>
                  <a:schemeClr val="bg1"/>
                </a:solidFill>
                <a:latin typeface="Readex Pro" pitchFamily="2" charset="-78"/>
                <a:ea typeface="GE SS Unique Bold" panose="020A0503020102020204" pitchFamily="18" charset="-78"/>
                <a:cs typeface="Readex Pro" pitchFamily="2" charset="-78"/>
              </a:rPr>
              <a:t>خيار</a:t>
            </a:r>
            <a:endParaRPr lang="id-ID" b="1" dirty="0">
              <a:solidFill>
                <a:schemeClr val="bg1"/>
              </a:solidFill>
              <a:latin typeface="Readex Pro" pitchFamily="2" charset="-78"/>
              <a:ea typeface="GE SS Unique Bold" panose="020A0503020102020204" pitchFamily="18" charset="-78"/>
              <a:cs typeface="Readex Pro" pitchFamily="2" charset="-78"/>
            </a:endParaRPr>
          </a:p>
        </p:txBody>
      </p:sp>
      <p:sp>
        <p:nvSpPr>
          <p:cNvPr id="31" name="Freeform 6">
            <a:extLst>
              <a:ext uri="{FF2B5EF4-FFF2-40B4-BE49-F238E27FC236}">
                <a16:creationId xmlns:a16="http://schemas.microsoft.com/office/drawing/2014/main" id="{5E7A1B31-0A31-801D-E83A-E1B48A53480F}"/>
              </a:ext>
            </a:extLst>
          </p:cNvPr>
          <p:cNvSpPr>
            <a:spLocks/>
          </p:cNvSpPr>
          <p:nvPr userDrawn="1"/>
        </p:nvSpPr>
        <p:spPr bwMode="auto">
          <a:xfrm>
            <a:off x="627553" y="4466259"/>
            <a:ext cx="6290397" cy="1231210"/>
          </a:xfrm>
          <a:custGeom>
            <a:avLst/>
            <a:gdLst>
              <a:gd name="T0" fmla="*/ 2542 w 2542"/>
              <a:gd name="T1" fmla="*/ 387 h 419"/>
              <a:gd name="T2" fmla="*/ 2510 w 2542"/>
              <a:gd name="T3" fmla="*/ 419 h 419"/>
              <a:gd name="T4" fmla="*/ 32 w 2542"/>
              <a:gd name="T5" fmla="*/ 419 h 419"/>
              <a:gd name="T6" fmla="*/ 0 w 2542"/>
              <a:gd name="T7" fmla="*/ 387 h 419"/>
              <a:gd name="T8" fmla="*/ 0 w 2542"/>
              <a:gd name="T9" fmla="*/ 32 h 419"/>
              <a:gd name="T10" fmla="*/ 32 w 2542"/>
              <a:gd name="T11" fmla="*/ 0 h 419"/>
              <a:gd name="T12" fmla="*/ 2510 w 2542"/>
              <a:gd name="T13" fmla="*/ 0 h 419"/>
              <a:gd name="T14" fmla="*/ 2542 w 2542"/>
              <a:gd name="T15" fmla="*/ 32 h 419"/>
              <a:gd name="T16" fmla="*/ 2542 w 2542"/>
              <a:gd name="T17" fmla="*/ 387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42" h="419">
                <a:moveTo>
                  <a:pt x="2542" y="387"/>
                </a:moveTo>
                <a:cubicBezTo>
                  <a:pt x="2542" y="405"/>
                  <a:pt x="2527" y="419"/>
                  <a:pt x="2510" y="419"/>
                </a:cubicBezTo>
                <a:cubicBezTo>
                  <a:pt x="32" y="419"/>
                  <a:pt x="32" y="419"/>
                  <a:pt x="32" y="419"/>
                </a:cubicBezTo>
                <a:cubicBezTo>
                  <a:pt x="14" y="419"/>
                  <a:pt x="0" y="405"/>
                  <a:pt x="0" y="387"/>
                </a:cubicBezTo>
                <a:cubicBezTo>
                  <a:pt x="0" y="32"/>
                  <a:pt x="0" y="32"/>
                  <a:pt x="0" y="32"/>
                </a:cubicBezTo>
                <a:cubicBezTo>
                  <a:pt x="0" y="14"/>
                  <a:pt x="14" y="0"/>
                  <a:pt x="32" y="0"/>
                </a:cubicBezTo>
                <a:cubicBezTo>
                  <a:pt x="2510" y="0"/>
                  <a:pt x="2510" y="0"/>
                  <a:pt x="2510" y="0"/>
                </a:cubicBezTo>
                <a:cubicBezTo>
                  <a:pt x="2527" y="0"/>
                  <a:pt x="2542" y="14"/>
                  <a:pt x="2542" y="32"/>
                </a:cubicBezTo>
                <a:lnTo>
                  <a:pt x="2542" y="387"/>
                </a:lnTo>
                <a:close/>
              </a:path>
            </a:pathLst>
          </a:custGeom>
          <a:solidFill>
            <a:schemeClr val="bg1">
              <a:lumMod val="85000"/>
              <a:alpha val="65000"/>
            </a:schemeClr>
          </a:solidFill>
          <a:ln>
            <a:noFill/>
          </a:ln>
        </p:spPr>
        <p:txBody>
          <a:bodyPr vert="horz" wrap="square" lIns="91440" tIns="45720" rIns="91440" bIns="45720" numCol="1" anchor="t" anchorCtr="0" compatLnSpc="1">
            <a:prstTxWarp prst="textNoShape">
              <a:avLst/>
            </a:prstTxWarp>
          </a:bodyPr>
          <a:lstStyle/>
          <a:p>
            <a:pPr marL="0" algn="r" defTabSz="914400" rtl="1" eaLnBrk="1" latinLnBrk="0" hangingPunct="1"/>
            <a:endParaRPr lang="en-US" dirty="0"/>
          </a:p>
        </p:txBody>
      </p:sp>
      <p:sp>
        <p:nvSpPr>
          <p:cNvPr id="32" name="Freeform 8">
            <a:extLst>
              <a:ext uri="{FF2B5EF4-FFF2-40B4-BE49-F238E27FC236}">
                <a16:creationId xmlns:a16="http://schemas.microsoft.com/office/drawing/2014/main" id="{6EE89EB0-5BE9-9B64-CA94-F4CFBA0721EF}"/>
              </a:ext>
            </a:extLst>
          </p:cNvPr>
          <p:cNvSpPr>
            <a:spLocks/>
          </p:cNvSpPr>
          <p:nvPr userDrawn="1"/>
        </p:nvSpPr>
        <p:spPr bwMode="auto">
          <a:xfrm rot="10800000">
            <a:off x="5060573" y="4463164"/>
            <a:ext cx="436262" cy="1231210"/>
          </a:xfrm>
          <a:custGeom>
            <a:avLst/>
            <a:gdLst>
              <a:gd name="T0" fmla="*/ 64 w 223"/>
              <a:gd name="T1" fmla="*/ 690 h 690"/>
              <a:gd name="T2" fmla="*/ 0 w 223"/>
              <a:gd name="T3" fmla="*/ 690 h 690"/>
              <a:gd name="T4" fmla="*/ 157 w 223"/>
              <a:gd name="T5" fmla="*/ 346 h 690"/>
              <a:gd name="T6" fmla="*/ 0 w 223"/>
              <a:gd name="T7" fmla="*/ 0 h 690"/>
              <a:gd name="T8" fmla="*/ 64 w 223"/>
              <a:gd name="T9" fmla="*/ 0 h 690"/>
              <a:gd name="T10" fmla="*/ 223 w 223"/>
              <a:gd name="T11" fmla="*/ 346 h 690"/>
              <a:gd name="T12" fmla="*/ 64 w 223"/>
              <a:gd name="T13" fmla="*/ 690 h 690"/>
            </a:gdLst>
            <a:ahLst/>
            <a:cxnLst>
              <a:cxn ang="0">
                <a:pos x="T0" y="T1"/>
              </a:cxn>
              <a:cxn ang="0">
                <a:pos x="T2" y="T3"/>
              </a:cxn>
              <a:cxn ang="0">
                <a:pos x="T4" y="T5"/>
              </a:cxn>
              <a:cxn ang="0">
                <a:pos x="T6" y="T7"/>
              </a:cxn>
              <a:cxn ang="0">
                <a:pos x="T8" y="T9"/>
              </a:cxn>
              <a:cxn ang="0">
                <a:pos x="T10" y="T11"/>
              </a:cxn>
              <a:cxn ang="0">
                <a:pos x="T12" y="T13"/>
              </a:cxn>
            </a:cxnLst>
            <a:rect l="0" t="0" r="r" b="b"/>
            <a:pathLst>
              <a:path w="223" h="690">
                <a:moveTo>
                  <a:pt x="64" y="690"/>
                </a:moveTo>
                <a:lnTo>
                  <a:pt x="0" y="690"/>
                </a:lnTo>
                <a:lnTo>
                  <a:pt x="157" y="346"/>
                </a:lnTo>
                <a:lnTo>
                  <a:pt x="0" y="0"/>
                </a:lnTo>
                <a:lnTo>
                  <a:pt x="64" y="0"/>
                </a:lnTo>
                <a:lnTo>
                  <a:pt x="223" y="346"/>
                </a:lnTo>
                <a:lnTo>
                  <a:pt x="64" y="690"/>
                </a:lnTo>
                <a:close/>
              </a:path>
            </a:pathLst>
          </a:custGeom>
          <a:solidFill>
            <a:srgbClr val="DFA43C"/>
          </a:solidFill>
          <a:ln>
            <a:noFill/>
          </a:ln>
        </p:spPr>
        <p:txBody>
          <a:bodyPr vert="horz" wrap="square" lIns="91440" tIns="45720" rIns="91440" bIns="45720" numCol="1" anchor="t" anchorCtr="0" compatLnSpc="1">
            <a:prstTxWarp prst="textNoShape">
              <a:avLst/>
            </a:prstTxWarp>
          </a:bodyPr>
          <a:lstStyle/>
          <a:p>
            <a:pPr marL="0" algn="r" defTabSz="914400" rtl="1" eaLnBrk="1" latinLnBrk="0" hangingPunct="1"/>
            <a:endParaRPr lang="en-US" dirty="0"/>
          </a:p>
        </p:txBody>
      </p:sp>
      <p:sp>
        <p:nvSpPr>
          <p:cNvPr id="33" name="TextBox 32">
            <a:extLst>
              <a:ext uri="{FF2B5EF4-FFF2-40B4-BE49-F238E27FC236}">
                <a16:creationId xmlns:a16="http://schemas.microsoft.com/office/drawing/2014/main" id="{C1A69D3F-46A4-5D2B-45BF-F38105DEC31F}"/>
              </a:ext>
            </a:extLst>
          </p:cNvPr>
          <p:cNvSpPr txBox="1"/>
          <p:nvPr userDrawn="1"/>
        </p:nvSpPr>
        <p:spPr>
          <a:xfrm>
            <a:off x="795143" y="4703658"/>
            <a:ext cx="4059840" cy="900246"/>
          </a:xfrm>
          <a:prstGeom prst="rect">
            <a:avLst/>
          </a:prstGeom>
          <a:noFill/>
        </p:spPr>
        <p:txBody>
          <a:bodyPr wrap="square" rtlCol="0">
            <a:spAutoFit/>
          </a:bodyPr>
          <a:lstStyle/>
          <a:p>
            <a:pPr algn="r">
              <a:lnSpc>
                <a:spcPct val="150000"/>
              </a:lnSpc>
            </a:pPr>
            <a:r>
              <a:rPr lang="ar-SA" sz="1200" dirty="0">
                <a:solidFill>
                  <a:schemeClr val="bg2">
                    <a:lumMod val="25000"/>
                  </a:schemeClr>
                </a:solidFill>
                <a:latin typeface="Readex Pro" pitchFamily="2" charset="-78"/>
                <a:ea typeface="GE SS Unique Light" panose="020A0503020102020204" pitchFamily="18" charset="-78"/>
                <a:cs typeface="Readex Pro" pitchFamily="2" charset="-78"/>
              </a:rPr>
              <a:t>هذا النص هو مثال لنص يمكن أن يستبدل في نفس المساحة</a:t>
            </a:r>
          </a:p>
          <a:p>
            <a:pPr algn="r">
              <a:lnSpc>
                <a:spcPct val="150000"/>
              </a:lnSpc>
            </a:pPr>
            <a:endParaRPr lang="ar-SA" sz="1200" b="1" dirty="0">
              <a:solidFill>
                <a:schemeClr val="bg2">
                  <a:lumMod val="25000"/>
                </a:schemeClr>
              </a:solidFill>
              <a:latin typeface="Readex Pro" pitchFamily="2" charset="-78"/>
              <a:ea typeface="GE SS Unique Light" panose="020A0503020102020204" pitchFamily="18" charset="-78"/>
              <a:cs typeface="Readex Pro" pitchFamily="2" charset="-78"/>
            </a:endParaRPr>
          </a:p>
        </p:txBody>
      </p:sp>
      <p:sp>
        <p:nvSpPr>
          <p:cNvPr id="34" name="Rectangle 33">
            <a:extLst>
              <a:ext uri="{FF2B5EF4-FFF2-40B4-BE49-F238E27FC236}">
                <a16:creationId xmlns:a16="http://schemas.microsoft.com/office/drawing/2014/main" id="{CB3FD47B-28D8-41F7-D245-6D13B22A7943}"/>
              </a:ext>
            </a:extLst>
          </p:cNvPr>
          <p:cNvSpPr/>
          <p:nvPr userDrawn="1"/>
        </p:nvSpPr>
        <p:spPr>
          <a:xfrm>
            <a:off x="5892891" y="4835153"/>
            <a:ext cx="809838" cy="830997"/>
          </a:xfrm>
          <a:prstGeom prst="rect">
            <a:avLst/>
          </a:prstGeom>
        </p:spPr>
        <p:txBody>
          <a:bodyPr wrap="none">
            <a:spAutoFit/>
          </a:bodyPr>
          <a:lstStyle/>
          <a:p>
            <a:pPr algn="ctr"/>
            <a:r>
              <a:rPr lang="en-US" sz="4800" dirty="0">
                <a:solidFill>
                  <a:schemeClr val="bg1"/>
                </a:solidFill>
                <a:latin typeface="Bebas" pitchFamily="2" charset="0"/>
              </a:rPr>
              <a:t>01</a:t>
            </a:r>
            <a:endParaRPr lang="id-ID" sz="4800" dirty="0">
              <a:solidFill>
                <a:schemeClr val="bg1"/>
              </a:solidFill>
              <a:latin typeface="Bebas" pitchFamily="2" charset="0"/>
            </a:endParaRPr>
          </a:p>
        </p:txBody>
      </p:sp>
      <p:sp>
        <p:nvSpPr>
          <p:cNvPr id="35" name="Rectangle 34">
            <a:extLst>
              <a:ext uri="{FF2B5EF4-FFF2-40B4-BE49-F238E27FC236}">
                <a16:creationId xmlns:a16="http://schemas.microsoft.com/office/drawing/2014/main" id="{D8423470-F527-BABD-671D-B3281A64C85F}"/>
              </a:ext>
            </a:extLst>
          </p:cNvPr>
          <p:cNvSpPr/>
          <p:nvPr userDrawn="1"/>
        </p:nvSpPr>
        <p:spPr>
          <a:xfrm>
            <a:off x="5981059" y="4581444"/>
            <a:ext cx="633507" cy="369332"/>
          </a:xfrm>
          <a:prstGeom prst="rect">
            <a:avLst/>
          </a:prstGeom>
        </p:spPr>
        <p:txBody>
          <a:bodyPr wrap="none">
            <a:spAutoFit/>
          </a:bodyPr>
          <a:lstStyle/>
          <a:p>
            <a:pPr algn="ctr"/>
            <a:r>
              <a:rPr lang="ar-SA" b="1" dirty="0">
                <a:solidFill>
                  <a:schemeClr val="bg1"/>
                </a:solidFill>
                <a:latin typeface="Readex Pro" pitchFamily="2" charset="-78"/>
                <a:ea typeface="GE SS Unique Bold" panose="020A0503020102020204" pitchFamily="18" charset="-78"/>
                <a:cs typeface="Readex Pro" pitchFamily="2" charset="-78"/>
              </a:rPr>
              <a:t>خيار</a:t>
            </a:r>
            <a:endParaRPr lang="id-ID" b="1" dirty="0">
              <a:solidFill>
                <a:schemeClr val="bg1"/>
              </a:solidFill>
              <a:latin typeface="Readex Pro" pitchFamily="2" charset="-78"/>
              <a:ea typeface="GE SS Unique Bold" panose="020A0503020102020204" pitchFamily="18" charset="-78"/>
              <a:cs typeface="Readex Pro" pitchFamily="2" charset="-78"/>
            </a:endParaRPr>
          </a:p>
        </p:txBody>
      </p:sp>
      <p:sp>
        <p:nvSpPr>
          <p:cNvPr id="36" name="Freeform 7">
            <a:extLst>
              <a:ext uri="{FF2B5EF4-FFF2-40B4-BE49-F238E27FC236}">
                <a16:creationId xmlns:a16="http://schemas.microsoft.com/office/drawing/2014/main" id="{9BB14285-5637-936C-32F4-7D77BEED4978}"/>
              </a:ext>
            </a:extLst>
          </p:cNvPr>
          <p:cNvSpPr>
            <a:spLocks/>
          </p:cNvSpPr>
          <p:nvPr userDrawn="1"/>
        </p:nvSpPr>
        <p:spPr bwMode="auto">
          <a:xfrm rot="10800000">
            <a:off x="5323374" y="4463163"/>
            <a:ext cx="1607711" cy="1231210"/>
          </a:xfrm>
          <a:custGeom>
            <a:avLst/>
            <a:gdLst>
              <a:gd name="T0" fmla="*/ 742 w 901"/>
              <a:gd name="T1" fmla="*/ 690 h 690"/>
              <a:gd name="T2" fmla="*/ 0 w 901"/>
              <a:gd name="T3" fmla="*/ 690 h 690"/>
              <a:gd name="T4" fmla="*/ 0 w 901"/>
              <a:gd name="T5" fmla="*/ 0 h 690"/>
              <a:gd name="T6" fmla="*/ 742 w 901"/>
              <a:gd name="T7" fmla="*/ 0 h 690"/>
              <a:gd name="T8" fmla="*/ 901 w 901"/>
              <a:gd name="T9" fmla="*/ 346 h 690"/>
              <a:gd name="T10" fmla="*/ 742 w 901"/>
              <a:gd name="T11" fmla="*/ 690 h 690"/>
            </a:gdLst>
            <a:ahLst/>
            <a:cxnLst>
              <a:cxn ang="0">
                <a:pos x="T0" y="T1"/>
              </a:cxn>
              <a:cxn ang="0">
                <a:pos x="T2" y="T3"/>
              </a:cxn>
              <a:cxn ang="0">
                <a:pos x="T4" y="T5"/>
              </a:cxn>
              <a:cxn ang="0">
                <a:pos x="T6" y="T7"/>
              </a:cxn>
              <a:cxn ang="0">
                <a:pos x="T8" y="T9"/>
              </a:cxn>
              <a:cxn ang="0">
                <a:pos x="T10" y="T11"/>
              </a:cxn>
            </a:cxnLst>
            <a:rect l="0" t="0" r="r" b="b"/>
            <a:pathLst>
              <a:path w="901" h="690">
                <a:moveTo>
                  <a:pt x="742" y="690"/>
                </a:moveTo>
                <a:lnTo>
                  <a:pt x="0" y="690"/>
                </a:lnTo>
                <a:lnTo>
                  <a:pt x="0" y="0"/>
                </a:lnTo>
                <a:lnTo>
                  <a:pt x="742" y="0"/>
                </a:lnTo>
                <a:lnTo>
                  <a:pt x="901" y="346"/>
                </a:lnTo>
                <a:lnTo>
                  <a:pt x="742" y="690"/>
                </a:lnTo>
                <a:close/>
              </a:path>
            </a:pathLst>
          </a:custGeom>
          <a:solidFill>
            <a:srgbClr val="07828F"/>
          </a:solidFill>
          <a:ln>
            <a:noFill/>
          </a:ln>
        </p:spPr>
        <p:txBody>
          <a:bodyPr vert="horz" wrap="square" lIns="91440" tIns="45720" rIns="91440" bIns="45720" numCol="1" anchor="t" anchorCtr="0" compatLnSpc="1">
            <a:prstTxWarp prst="textNoShape">
              <a:avLst/>
            </a:prstTxWarp>
          </a:bodyPr>
          <a:lstStyle/>
          <a:p>
            <a:pPr marL="0" algn="r" defTabSz="914400" rtl="1" eaLnBrk="1" latinLnBrk="0" hangingPunct="1"/>
            <a:endParaRPr lang="en-US" dirty="0">
              <a:latin typeface="Readex Pro" pitchFamily="2" charset="-78"/>
              <a:cs typeface="Readex Pro" pitchFamily="2" charset="-78"/>
            </a:endParaRPr>
          </a:p>
        </p:txBody>
      </p:sp>
      <p:sp>
        <p:nvSpPr>
          <p:cNvPr id="37" name="Rectangle 36">
            <a:extLst>
              <a:ext uri="{FF2B5EF4-FFF2-40B4-BE49-F238E27FC236}">
                <a16:creationId xmlns:a16="http://schemas.microsoft.com/office/drawing/2014/main" id="{E3F4198B-B43B-D49C-14B4-4AF21D6B31AC}"/>
              </a:ext>
            </a:extLst>
          </p:cNvPr>
          <p:cNvSpPr/>
          <p:nvPr userDrawn="1"/>
        </p:nvSpPr>
        <p:spPr>
          <a:xfrm>
            <a:off x="5919940" y="4833882"/>
            <a:ext cx="678391" cy="830997"/>
          </a:xfrm>
          <a:prstGeom prst="rect">
            <a:avLst/>
          </a:prstGeom>
        </p:spPr>
        <p:txBody>
          <a:bodyPr wrap="none">
            <a:spAutoFit/>
          </a:bodyPr>
          <a:lstStyle/>
          <a:p>
            <a:pPr algn="ctr"/>
            <a:r>
              <a:rPr lang="en-US" sz="4800" dirty="0">
                <a:solidFill>
                  <a:schemeClr val="bg1"/>
                </a:solidFill>
                <a:latin typeface="Bebas" pitchFamily="2" charset="0"/>
              </a:rPr>
              <a:t>02</a:t>
            </a:r>
            <a:endParaRPr lang="id-ID" sz="4800" dirty="0">
              <a:solidFill>
                <a:schemeClr val="bg1"/>
              </a:solidFill>
              <a:latin typeface="Bebas" pitchFamily="2" charset="0"/>
            </a:endParaRPr>
          </a:p>
        </p:txBody>
      </p:sp>
      <p:sp>
        <p:nvSpPr>
          <p:cNvPr id="38" name="Rectangle 37">
            <a:extLst>
              <a:ext uri="{FF2B5EF4-FFF2-40B4-BE49-F238E27FC236}">
                <a16:creationId xmlns:a16="http://schemas.microsoft.com/office/drawing/2014/main" id="{217C3263-F6D5-E966-BD88-90FBC1C5A910}"/>
              </a:ext>
            </a:extLst>
          </p:cNvPr>
          <p:cNvSpPr/>
          <p:nvPr userDrawn="1"/>
        </p:nvSpPr>
        <p:spPr>
          <a:xfrm>
            <a:off x="5942385" y="4580173"/>
            <a:ext cx="633507" cy="369332"/>
          </a:xfrm>
          <a:prstGeom prst="rect">
            <a:avLst/>
          </a:prstGeom>
        </p:spPr>
        <p:txBody>
          <a:bodyPr wrap="none">
            <a:spAutoFit/>
          </a:bodyPr>
          <a:lstStyle/>
          <a:p>
            <a:pPr algn="ctr"/>
            <a:r>
              <a:rPr lang="ar-SA" b="1" dirty="0">
                <a:solidFill>
                  <a:schemeClr val="bg1"/>
                </a:solidFill>
                <a:latin typeface="Readex Pro" pitchFamily="2" charset="-78"/>
                <a:ea typeface="GE SS Unique Bold" panose="020A0503020102020204" pitchFamily="18" charset="-78"/>
                <a:cs typeface="Readex Pro" pitchFamily="2" charset="-78"/>
              </a:rPr>
              <a:t>خيار</a:t>
            </a:r>
            <a:endParaRPr lang="id-ID" b="1" dirty="0">
              <a:solidFill>
                <a:schemeClr val="bg1"/>
              </a:solidFill>
              <a:latin typeface="Readex Pro" pitchFamily="2" charset="-78"/>
              <a:ea typeface="GE SS Unique Bold" panose="020A0503020102020204" pitchFamily="18" charset="-78"/>
              <a:cs typeface="Readex Pro" pitchFamily="2" charset="-78"/>
            </a:endParaRPr>
          </a:p>
        </p:txBody>
      </p:sp>
      <p:sp>
        <p:nvSpPr>
          <p:cNvPr id="40" name="عنوان الفقرة">
            <a:extLst>
              <a:ext uri="{FF2B5EF4-FFF2-40B4-BE49-F238E27FC236}">
                <a16:creationId xmlns:a16="http://schemas.microsoft.com/office/drawing/2014/main" id="{2AB55CE2-BC9E-DDF9-B3D9-EDD104747407}"/>
              </a:ext>
            </a:extLst>
          </p:cNvPr>
          <p:cNvSpPr txBox="1">
            <a:spLocks noGrp="1"/>
          </p:cNvSpPr>
          <p:nvPr>
            <p:ph type="body" sz="quarter" idx="22"/>
          </p:nvPr>
        </p:nvSpPr>
        <p:spPr>
          <a:xfrm>
            <a:off x="8235222" y="2321727"/>
            <a:ext cx="2954543" cy="647460"/>
          </a:xfrm>
          <a:prstGeom prst="rect">
            <a:avLst/>
          </a:prstGeom>
        </p:spPr>
        <p:txBody>
          <a:bodyPr lIns="0" tIns="0" rIns="0" bIns="0">
            <a:noAutofit/>
          </a:bodyPr>
          <a:lstStyle>
            <a:lvl1pPr marL="0" indent="0" algn="ctr" rtl="1">
              <a:lnSpc>
                <a:spcPct val="100000"/>
              </a:lnSpc>
              <a:spcBef>
                <a:spcPts val="0"/>
              </a:spcBef>
              <a:buSzTx/>
              <a:buNone/>
              <a:defRPr sz="3200" spc="-119">
                <a:solidFill>
                  <a:srgbClr val="000000"/>
                </a:solidFill>
                <a:latin typeface="Readex Pro SemiBold" pitchFamily="2" charset="-78"/>
                <a:ea typeface="+mn-ea"/>
                <a:cs typeface="Readex Pro SemiBold" pitchFamily="2" charset="-78"/>
                <a:sym typeface="Lama Sans Bold"/>
              </a:defRPr>
            </a:lvl1pPr>
          </a:lstStyle>
          <a:p>
            <a:r>
              <a:rPr dirty="0" err="1"/>
              <a:t>عنوان</a:t>
            </a:r>
            <a:r>
              <a:rPr dirty="0"/>
              <a:t> </a:t>
            </a:r>
            <a:r>
              <a:rPr dirty="0" err="1"/>
              <a:t>الفقرة</a:t>
            </a:r>
            <a:endParaRPr dirty="0"/>
          </a:p>
        </p:txBody>
      </p:sp>
    </p:spTree>
    <p:extLst>
      <p:ext uri="{BB962C8B-B14F-4D97-AF65-F5344CB8AC3E}">
        <p14:creationId xmlns:p14="http://schemas.microsoft.com/office/powerpoint/2010/main" val="609179363"/>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60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60000">
                                          <p:cBhvr additive="base">
                                            <p:cTn id="7" dur="500" fill="hold"/>
                                            <p:tgtEl>
                                              <p:spTgt spid="8"/>
                                            </p:tgtEl>
                                            <p:attrNameLst>
                                              <p:attrName>ppt_x</p:attrName>
                                            </p:attrNameLst>
                                          </p:cBhvr>
                                          <p:tavLst>
                                            <p:tav tm="0">
                                              <p:val>
                                                <p:strVal val="0-#ppt_w/2"/>
                                              </p:val>
                                            </p:tav>
                                            <p:tav tm="100000">
                                              <p:val>
                                                <p:strVal val="#ppt_x"/>
                                              </p:val>
                                            </p:tav>
                                          </p:tavLst>
                                        </p:anim>
                                        <p:anim calcmode="lin" valueType="num" p14:bounceEnd="60000">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par>
                              <p:cTn id="21" fill="hold">
                                <p:stCondLst>
                                  <p:cond delay="2000"/>
                                </p:stCondLst>
                                <p:childTnLst>
                                  <p:par>
                                    <p:cTn id="22" presetID="12" presetClass="entr" presetSubtype="8"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p:tgtEl>
                                              <p:spTgt spid="9"/>
                                            </p:tgtEl>
                                            <p:attrNameLst>
                                              <p:attrName>ppt_x</p:attrName>
                                            </p:attrNameLst>
                                          </p:cBhvr>
                                          <p:tavLst>
                                            <p:tav tm="0">
                                              <p:val>
                                                <p:strVal val="#ppt_x-#ppt_w*1.125000"/>
                                              </p:val>
                                            </p:tav>
                                            <p:tav tm="100000">
                                              <p:val>
                                                <p:strVal val="#ppt_x"/>
                                              </p:val>
                                            </p:tav>
                                          </p:tavLst>
                                        </p:anim>
                                        <p:animEffect transition="in" filter="wipe(right)">
                                          <p:cBhvr>
                                            <p:cTn id="25" dur="500"/>
                                            <p:tgtEl>
                                              <p:spTgt spid="9"/>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childTnLst>
                              </p:cTn>
                            </p:par>
                            <p:par>
                              <p:cTn id="30" fill="hold">
                                <p:stCondLst>
                                  <p:cond delay="3000"/>
                                </p:stCondLst>
                                <p:childTnLst>
                                  <p:par>
                                    <p:cTn id="31" presetID="22" presetClass="entr" presetSubtype="8" fill="hold" nodeType="after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wipe(left)">
                                          <p:cBhvr>
                                            <p:cTn id="33" dur="500"/>
                                            <p:tgtEl>
                                              <p:spTgt spid="14"/>
                                            </p:tgtEl>
                                          </p:cBhvr>
                                        </p:animEffect>
                                      </p:childTnLst>
                                    </p:cTn>
                                  </p:par>
                                  <p:par>
                                    <p:cTn id="34" presetID="22" presetClass="entr" presetSubtype="8" fill="hold"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wipe(left)">
                                          <p:cBhvr>
                                            <p:cTn id="36" dur="500"/>
                                            <p:tgtEl>
                                              <p:spTgt spid="15"/>
                                            </p:tgtEl>
                                          </p:cBhvr>
                                        </p:animEffect>
                                      </p:childTnLst>
                                    </p:cTn>
                                  </p:par>
                                  <p:par>
                                    <p:cTn id="37" presetID="22" presetClass="entr" presetSubtype="8" fill="hold" nodeType="with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left)">
                                          <p:cBhvr>
                                            <p:cTn id="39" dur="500"/>
                                            <p:tgtEl>
                                              <p:spTgt spid="16"/>
                                            </p:tgtEl>
                                          </p:cBhvr>
                                        </p:animEffect>
                                      </p:childTnLst>
                                    </p:cTn>
                                  </p:par>
                                </p:childTnLst>
                              </p:cTn>
                            </p:par>
                            <p:par>
                              <p:cTn id="40" fill="hold">
                                <p:stCondLst>
                                  <p:cond delay="3500"/>
                                </p:stCondLst>
                                <p:childTnLst>
                                  <p:par>
                                    <p:cTn id="41" presetID="16" presetClass="entr" presetSubtype="26" fill="hold"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barn(inHorizontal)">
                                          <p:cBhvr>
                                            <p:cTn id="43" dur="500"/>
                                            <p:tgtEl>
                                              <p:spTgt spid="17"/>
                                            </p:tgtEl>
                                          </p:cBhvr>
                                        </p:animEffect>
                                      </p:childTnLst>
                                    </p:cTn>
                                  </p:par>
                                </p:childTnLst>
                              </p:cTn>
                            </p:par>
                            <p:par>
                              <p:cTn id="44" fill="hold">
                                <p:stCondLst>
                                  <p:cond delay="4000"/>
                                </p:stCondLst>
                                <p:childTnLst>
                                  <p:par>
                                    <p:cTn id="45" presetID="22" presetClass="entr" presetSubtype="8" fill="hold"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wipe(left)">
                                          <p:cBhvr>
                                            <p:cTn id="47" dur="500"/>
                                            <p:tgtEl>
                                              <p:spTgt spid="18"/>
                                            </p:tgtEl>
                                          </p:cBhvr>
                                        </p:animEffect>
                                      </p:childTnLst>
                                    </p:cTn>
                                  </p:par>
                                </p:childTnLst>
                              </p:cTn>
                            </p:par>
                            <p:par>
                              <p:cTn id="48" fill="hold">
                                <p:stCondLst>
                                  <p:cond delay="4500"/>
                                </p:stCondLst>
                                <p:childTnLst>
                                  <p:par>
                                    <p:cTn id="49" presetID="22" presetClass="entr" presetSubtype="8" fill="hold" grpId="0"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wipe(left)">
                                          <p:cBhvr>
                                            <p:cTn id="51" dur="500"/>
                                            <p:tgtEl>
                                              <p:spTgt spid="23"/>
                                            </p:tgtEl>
                                          </p:cBhvr>
                                        </p:animEffect>
                                      </p:childTnLst>
                                    </p:cTn>
                                  </p:par>
                                </p:childTnLst>
                              </p:cTn>
                            </p:par>
                            <p:par>
                              <p:cTn id="52" fill="hold">
                                <p:stCondLst>
                                  <p:cond delay="5000"/>
                                </p:stCondLst>
                                <p:childTnLst>
                                  <p:par>
                                    <p:cTn id="53" presetID="10" presetClass="entr" presetSubtype="0" fill="hold" grpId="0" nodeType="after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500"/>
                                            <p:tgtEl>
                                              <p:spTgt spid="27"/>
                                            </p:tgtEl>
                                          </p:cBhvr>
                                        </p:animEffect>
                                      </p:childTnLst>
                                    </p:cTn>
                                  </p:par>
                                </p:childTnLst>
                              </p:cTn>
                            </p:par>
                            <p:par>
                              <p:cTn id="56" fill="hold">
                                <p:stCondLst>
                                  <p:cond delay="5500"/>
                                </p:stCondLst>
                                <p:childTnLst>
                                  <p:par>
                                    <p:cTn id="57" presetID="10" presetClass="entr" presetSubtype="0" fill="hold" grpId="0" nodeType="after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fade">
                                          <p:cBhvr>
                                            <p:cTn id="59" dur="500"/>
                                            <p:tgtEl>
                                              <p:spTgt spid="26"/>
                                            </p:tgtEl>
                                          </p:cBhvr>
                                        </p:animEffect>
                                      </p:childTnLst>
                                    </p:cTn>
                                  </p:par>
                                </p:childTnLst>
                              </p:cTn>
                            </p:par>
                            <p:par>
                              <p:cTn id="60" fill="hold">
                                <p:stCondLst>
                                  <p:cond delay="6000"/>
                                </p:stCondLst>
                                <p:childTnLst>
                                  <p:par>
                                    <p:cTn id="61" presetID="12" presetClass="entr" presetSubtype="8" fill="hold" grpId="0" nodeType="afterEffect">
                                      <p:stCondLst>
                                        <p:cond delay="0"/>
                                      </p:stCondLst>
                                      <p:childTnLst>
                                        <p:set>
                                          <p:cBhvr>
                                            <p:cTn id="62" dur="1" fill="hold">
                                              <p:stCondLst>
                                                <p:cond delay="0"/>
                                              </p:stCondLst>
                                            </p:cTn>
                                            <p:tgtEl>
                                              <p:spTgt spid="24"/>
                                            </p:tgtEl>
                                            <p:attrNameLst>
                                              <p:attrName>style.visibility</p:attrName>
                                            </p:attrNameLst>
                                          </p:cBhvr>
                                          <p:to>
                                            <p:strVal val="visible"/>
                                          </p:to>
                                        </p:set>
                                        <p:anim calcmode="lin" valueType="num">
                                          <p:cBhvr additive="base">
                                            <p:cTn id="63" dur="500"/>
                                            <p:tgtEl>
                                              <p:spTgt spid="24"/>
                                            </p:tgtEl>
                                            <p:attrNameLst>
                                              <p:attrName>ppt_x</p:attrName>
                                            </p:attrNameLst>
                                          </p:cBhvr>
                                          <p:tavLst>
                                            <p:tav tm="0">
                                              <p:val>
                                                <p:strVal val="#ppt_x-#ppt_w*1.125000"/>
                                              </p:val>
                                            </p:tav>
                                            <p:tav tm="100000">
                                              <p:val>
                                                <p:strVal val="#ppt_x"/>
                                              </p:val>
                                            </p:tav>
                                          </p:tavLst>
                                        </p:anim>
                                        <p:animEffect transition="in" filter="wipe(right)">
                                          <p:cBhvr>
                                            <p:cTn id="64" dur="500"/>
                                            <p:tgtEl>
                                              <p:spTgt spid="24"/>
                                            </p:tgtEl>
                                          </p:cBhvr>
                                        </p:animEffect>
                                      </p:childTnLst>
                                    </p:cTn>
                                  </p:par>
                                </p:childTnLst>
                              </p:cTn>
                            </p:par>
                            <p:par>
                              <p:cTn id="65" fill="hold">
                                <p:stCondLst>
                                  <p:cond delay="6500"/>
                                </p:stCondLst>
                                <p:childTnLst>
                                  <p:par>
                                    <p:cTn id="66" presetID="10" presetClass="entr" presetSubtype="0" fill="hold" grpId="0" nodeType="after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fade">
                                          <p:cBhvr>
                                            <p:cTn id="68" dur="500"/>
                                            <p:tgtEl>
                                              <p:spTgt spid="25"/>
                                            </p:tgtEl>
                                          </p:cBhvr>
                                        </p:animEffect>
                                      </p:childTnLst>
                                    </p:cTn>
                                  </p:par>
                                </p:childTnLst>
                              </p:cTn>
                            </p:par>
                            <p:par>
                              <p:cTn id="69" fill="hold">
                                <p:stCondLst>
                                  <p:cond delay="7000"/>
                                </p:stCondLst>
                                <p:childTnLst>
                                  <p:par>
                                    <p:cTn id="70" presetID="2" presetClass="entr" presetSubtype="8" fill="hold" grpId="0" nodeType="afterEffect" p14:presetBounceEnd="60000">
                                      <p:stCondLst>
                                        <p:cond delay="0"/>
                                      </p:stCondLst>
                                      <p:childTnLst>
                                        <p:set>
                                          <p:cBhvr>
                                            <p:cTn id="71" dur="1" fill="hold">
                                              <p:stCondLst>
                                                <p:cond delay="0"/>
                                              </p:stCondLst>
                                            </p:cTn>
                                            <p:tgtEl>
                                              <p:spTgt spid="28"/>
                                            </p:tgtEl>
                                            <p:attrNameLst>
                                              <p:attrName>style.visibility</p:attrName>
                                            </p:attrNameLst>
                                          </p:cBhvr>
                                          <p:to>
                                            <p:strVal val="visible"/>
                                          </p:to>
                                        </p:set>
                                        <p:anim calcmode="lin" valueType="num" p14:bounceEnd="60000">
                                          <p:cBhvr additive="base">
                                            <p:cTn id="72" dur="500" fill="hold"/>
                                            <p:tgtEl>
                                              <p:spTgt spid="28"/>
                                            </p:tgtEl>
                                            <p:attrNameLst>
                                              <p:attrName>ppt_x</p:attrName>
                                            </p:attrNameLst>
                                          </p:cBhvr>
                                          <p:tavLst>
                                            <p:tav tm="0">
                                              <p:val>
                                                <p:strVal val="0-#ppt_w/2"/>
                                              </p:val>
                                            </p:tav>
                                            <p:tav tm="100000">
                                              <p:val>
                                                <p:strVal val="#ppt_x"/>
                                              </p:val>
                                            </p:tav>
                                          </p:tavLst>
                                        </p:anim>
                                        <p:anim calcmode="lin" valueType="num" p14:bounceEnd="60000">
                                          <p:cBhvr additive="base">
                                            <p:cTn id="73" dur="500" fill="hold"/>
                                            <p:tgtEl>
                                              <p:spTgt spid="28"/>
                                            </p:tgtEl>
                                            <p:attrNameLst>
                                              <p:attrName>ppt_y</p:attrName>
                                            </p:attrNameLst>
                                          </p:cBhvr>
                                          <p:tavLst>
                                            <p:tav tm="0">
                                              <p:val>
                                                <p:strVal val="#ppt_y"/>
                                              </p:val>
                                            </p:tav>
                                            <p:tav tm="100000">
                                              <p:val>
                                                <p:strVal val="#ppt_y"/>
                                              </p:val>
                                            </p:tav>
                                          </p:tavLst>
                                        </p:anim>
                                      </p:childTnLst>
                                    </p:cTn>
                                  </p:par>
                                </p:childTnLst>
                              </p:cTn>
                            </p:par>
                            <p:par>
                              <p:cTn id="74" fill="hold">
                                <p:stCondLst>
                                  <p:cond delay="7500"/>
                                </p:stCondLst>
                                <p:childTnLst>
                                  <p:par>
                                    <p:cTn id="75" presetID="10" presetClass="entr" presetSubtype="0" fill="hold" grpId="0" nodeType="afterEffect">
                                      <p:stCondLst>
                                        <p:cond delay="0"/>
                                      </p:stCondLst>
                                      <p:childTnLst>
                                        <p:set>
                                          <p:cBhvr>
                                            <p:cTn id="76" dur="1" fill="hold">
                                              <p:stCondLst>
                                                <p:cond delay="0"/>
                                              </p:stCondLst>
                                            </p:cTn>
                                            <p:tgtEl>
                                              <p:spTgt spid="30"/>
                                            </p:tgtEl>
                                            <p:attrNameLst>
                                              <p:attrName>style.visibility</p:attrName>
                                            </p:attrNameLst>
                                          </p:cBhvr>
                                          <p:to>
                                            <p:strVal val="visible"/>
                                          </p:to>
                                        </p:set>
                                        <p:animEffect transition="in" filter="fade">
                                          <p:cBhvr>
                                            <p:cTn id="77" dur="500"/>
                                            <p:tgtEl>
                                              <p:spTgt spid="30"/>
                                            </p:tgtEl>
                                          </p:cBhvr>
                                        </p:animEffect>
                                      </p:childTnLst>
                                    </p:cTn>
                                  </p:par>
                                </p:childTnLst>
                              </p:cTn>
                            </p:par>
                            <p:par>
                              <p:cTn id="78" fill="hold">
                                <p:stCondLst>
                                  <p:cond delay="8000"/>
                                </p:stCondLst>
                                <p:childTnLst>
                                  <p:par>
                                    <p:cTn id="79" presetID="10" presetClass="entr" presetSubtype="0" fill="hold" grpId="0" nodeType="afterEffect">
                                      <p:stCondLst>
                                        <p:cond delay="0"/>
                                      </p:stCondLst>
                                      <p:childTnLst>
                                        <p:set>
                                          <p:cBhvr>
                                            <p:cTn id="80" dur="1" fill="hold">
                                              <p:stCondLst>
                                                <p:cond delay="0"/>
                                              </p:stCondLst>
                                            </p:cTn>
                                            <p:tgtEl>
                                              <p:spTgt spid="29"/>
                                            </p:tgtEl>
                                            <p:attrNameLst>
                                              <p:attrName>style.visibility</p:attrName>
                                            </p:attrNameLst>
                                          </p:cBhvr>
                                          <p:to>
                                            <p:strVal val="visible"/>
                                          </p:to>
                                        </p:set>
                                        <p:animEffect transition="in" filter="fade">
                                          <p:cBhvr>
                                            <p:cTn id="81" dur="500"/>
                                            <p:tgtEl>
                                              <p:spTgt spid="29"/>
                                            </p:tgtEl>
                                          </p:cBhvr>
                                        </p:animEffect>
                                      </p:childTnLst>
                                    </p:cTn>
                                  </p:par>
                                </p:childTnLst>
                              </p:cTn>
                            </p:par>
                            <p:par>
                              <p:cTn id="82" fill="hold">
                                <p:stCondLst>
                                  <p:cond delay="8500"/>
                                </p:stCondLst>
                                <p:childTnLst>
                                  <p:par>
                                    <p:cTn id="83" presetID="22" presetClass="entr" presetSubtype="8" fill="hold" grpId="0" nodeType="afterEffect">
                                      <p:stCondLst>
                                        <p:cond delay="0"/>
                                      </p:stCondLst>
                                      <p:childTnLst>
                                        <p:set>
                                          <p:cBhvr>
                                            <p:cTn id="84" dur="1" fill="hold">
                                              <p:stCondLst>
                                                <p:cond delay="0"/>
                                              </p:stCondLst>
                                            </p:cTn>
                                            <p:tgtEl>
                                              <p:spTgt spid="31"/>
                                            </p:tgtEl>
                                            <p:attrNameLst>
                                              <p:attrName>style.visibility</p:attrName>
                                            </p:attrNameLst>
                                          </p:cBhvr>
                                          <p:to>
                                            <p:strVal val="visible"/>
                                          </p:to>
                                        </p:set>
                                        <p:animEffect transition="in" filter="wipe(left)">
                                          <p:cBhvr>
                                            <p:cTn id="85" dur="500"/>
                                            <p:tgtEl>
                                              <p:spTgt spid="31"/>
                                            </p:tgtEl>
                                          </p:cBhvr>
                                        </p:animEffect>
                                      </p:childTnLst>
                                    </p:cTn>
                                  </p:par>
                                </p:childTnLst>
                              </p:cTn>
                            </p:par>
                            <p:par>
                              <p:cTn id="86" fill="hold">
                                <p:stCondLst>
                                  <p:cond delay="9000"/>
                                </p:stCondLst>
                                <p:childTnLst>
                                  <p:par>
                                    <p:cTn id="87" presetID="10" presetClass="entr" presetSubtype="0" fill="hold" grpId="0" nodeType="afterEffect">
                                      <p:stCondLst>
                                        <p:cond delay="0"/>
                                      </p:stCondLst>
                                      <p:childTnLst>
                                        <p:set>
                                          <p:cBhvr>
                                            <p:cTn id="88" dur="1" fill="hold">
                                              <p:stCondLst>
                                                <p:cond delay="0"/>
                                              </p:stCondLst>
                                            </p:cTn>
                                            <p:tgtEl>
                                              <p:spTgt spid="35"/>
                                            </p:tgtEl>
                                            <p:attrNameLst>
                                              <p:attrName>style.visibility</p:attrName>
                                            </p:attrNameLst>
                                          </p:cBhvr>
                                          <p:to>
                                            <p:strVal val="visible"/>
                                          </p:to>
                                        </p:set>
                                        <p:animEffect transition="in" filter="fade">
                                          <p:cBhvr>
                                            <p:cTn id="89" dur="500"/>
                                            <p:tgtEl>
                                              <p:spTgt spid="35"/>
                                            </p:tgtEl>
                                          </p:cBhvr>
                                        </p:animEffect>
                                      </p:childTnLst>
                                    </p:cTn>
                                  </p:par>
                                </p:childTnLst>
                              </p:cTn>
                            </p:par>
                            <p:par>
                              <p:cTn id="90" fill="hold">
                                <p:stCondLst>
                                  <p:cond delay="9500"/>
                                </p:stCondLst>
                                <p:childTnLst>
                                  <p:par>
                                    <p:cTn id="91" presetID="10" presetClass="entr" presetSubtype="0" fill="hold" grpId="0" nodeType="afterEffect">
                                      <p:stCondLst>
                                        <p:cond delay="0"/>
                                      </p:stCondLst>
                                      <p:childTnLst>
                                        <p:set>
                                          <p:cBhvr>
                                            <p:cTn id="92" dur="1" fill="hold">
                                              <p:stCondLst>
                                                <p:cond delay="0"/>
                                              </p:stCondLst>
                                            </p:cTn>
                                            <p:tgtEl>
                                              <p:spTgt spid="34"/>
                                            </p:tgtEl>
                                            <p:attrNameLst>
                                              <p:attrName>style.visibility</p:attrName>
                                            </p:attrNameLst>
                                          </p:cBhvr>
                                          <p:to>
                                            <p:strVal val="visible"/>
                                          </p:to>
                                        </p:set>
                                        <p:animEffect transition="in" filter="fade">
                                          <p:cBhvr>
                                            <p:cTn id="93" dur="500"/>
                                            <p:tgtEl>
                                              <p:spTgt spid="34"/>
                                            </p:tgtEl>
                                          </p:cBhvr>
                                        </p:animEffect>
                                      </p:childTnLst>
                                    </p:cTn>
                                  </p:par>
                                </p:childTnLst>
                              </p:cTn>
                            </p:par>
                            <p:par>
                              <p:cTn id="94" fill="hold">
                                <p:stCondLst>
                                  <p:cond delay="10000"/>
                                </p:stCondLst>
                                <p:childTnLst>
                                  <p:par>
                                    <p:cTn id="95" presetID="12" presetClass="entr" presetSubtype="8" fill="hold" grpId="0" nodeType="afterEffect">
                                      <p:stCondLst>
                                        <p:cond delay="0"/>
                                      </p:stCondLst>
                                      <p:childTnLst>
                                        <p:set>
                                          <p:cBhvr>
                                            <p:cTn id="96" dur="1" fill="hold">
                                              <p:stCondLst>
                                                <p:cond delay="0"/>
                                              </p:stCondLst>
                                            </p:cTn>
                                            <p:tgtEl>
                                              <p:spTgt spid="32"/>
                                            </p:tgtEl>
                                            <p:attrNameLst>
                                              <p:attrName>style.visibility</p:attrName>
                                            </p:attrNameLst>
                                          </p:cBhvr>
                                          <p:to>
                                            <p:strVal val="visible"/>
                                          </p:to>
                                        </p:set>
                                        <p:anim calcmode="lin" valueType="num">
                                          <p:cBhvr additive="base">
                                            <p:cTn id="97" dur="500"/>
                                            <p:tgtEl>
                                              <p:spTgt spid="32"/>
                                            </p:tgtEl>
                                            <p:attrNameLst>
                                              <p:attrName>ppt_x</p:attrName>
                                            </p:attrNameLst>
                                          </p:cBhvr>
                                          <p:tavLst>
                                            <p:tav tm="0">
                                              <p:val>
                                                <p:strVal val="#ppt_x-#ppt_w*1.125000"/>
                                              </p:val>
                                            </p:tav>
                                            <p:tav tm="100000">
                                              <p:val>
                                                <p:strVal val="#ppt_x"/>
                                              </p:val>
                                            </p:tav>
                                          </p:tavLst>
                                        </p:anim>
                                        <p:animEffect transition="in" filter="wipe(right)">
                                          <p:cBhvr>
                                            <p:cTn id="98" dur="500"/>
                                            <p:tgtEl>
                                              <p:spTgt spid="32"/>
                                            </p:tgtEl>
                                          </p:cBhvr>
                                        </p:animEffect>
                                      </p:childTnLst>
                                    </p:cTn>
                                  </p:par>
                                </p:childTnLst>
                              </p:cTn>
                            </p:par>
                            <p:par>
                              <p:cTn id="99" fill="hold">
                                <p:stCondLst>
                                  <p:cond delay="10500"/>
                                </p:stCondLst>
                                <p:childTnLst>
                                  <p:par>
                                    <p:cTn id="100" presetID="10" presetClass="entr" presetSubtype="0" fill="hold" grpId="0" nodeType="afterEffect">
                                      <p:stCondLst>
                                        <p:cond delay="0"/>
                                      </p:stCondLst>
                                      <p:childTnLst>
                                        <p:set>
                                          <p:cBhvr>
                                            <p:cTn id="101" dur="1" fill="hold">
                                              <p:stCondLst>
                                                <p:cond delay="0"/>
                                              </p:stCondLst>
                                            </p:cTn>
                                            <p:tgtEl>
                                              <p:spTgt spid="33"/>
                                            </p:tgtEl>
                                            <p:attrNameLst>
                                              <p:attrName>style.visibility</p:attrName>
                                            </p:attrNameLst>
                                          </p:cBhvr>
                                          <p:to>
                                            <p:strVal val="visible"/>
                                          </p:to>
                                        </p:set>
                                        <p:animEffect transition="in" filter="fade">
                                          <p:cBhvr>
                                            <p:cTn id="102" dur="500"/>
                                            <p:tgtEl>
                                              <p:spTgt spid="33"/>
                                            </p:tgtEl>
                                          </p:cBhvr>
                                        </p:animEffect>
                                      </p:childTnLst>
                                    </p:cTn>
                                  </p:par>
                                </p:childTnLst>
                              </p:cTn>
                            </p:par>
                            <p:par>
                              <p:cTn id="103" fill="hold">
                                <p:stCondLst>
                                  <p:cond delay="11000"/>
                                </p:stCondLst>
                                <p:childTnLst>
                                  <p:par>
                                    <p:cTn id="104" presetID="2" presetClass="entr" presetSubtype="8" fill="hold" grpId="0" nodeType="afterEffect" p14:presetBounceEnd="60000">
                                      <p:stCondLst>
                                        <p:cond delay="0"/>
                                      </p:stCondLst>
                                      <p:childTnLst>
                                        <p:set>
                                          <p:cBhvr>
                                            <p:cTn id="105" dur="1" fill="hold">
                                              <p:stCondLst>
                                                <p:cond delay="0"/>
                                              </p:stCondLst>
                                            </p:cTn>
                                            <p:tgtEl>
                                              <p:spTgt spid="36"/>
                                            </p:tgtEl>
                                            <p:attrNameLst>
                                              <p:attrName>style.visibility</p:attrName>
                                            </p:attrNameLst>
                                          </p:cBhvr>
                                          <p:to>
                                            <p:strVal val="visible"/>
                                          </p:to>
                                        </p:set>
                                        <p:anim calcmode="lin" valueType="num" p14:bounceEnd="60000">
                                          <p:cBhvr additive="base">
                                            <p:cTn id="106" dur="500" fill="hold"/>
                                            <p:tgtEl>
                                              <p:spTgt spid="36"/>
                                            </p:tgtEl>
                                            <p:attrNameLst>
                                              <p:attrName>ppt_x</p:attrName>
                                            </p:attrNameLst>
                                          </p:cBhvr>
                                          <p:tavLst>
                                            <p:tav tm="0">
                                              <p:val>
                                                <p:strVal val="0-#ppt_w/2"/>
                                              </p:val>
                                            </p:tav>
                                            <p:tav tm="100000">
                                              <p:val>
                                                <p:strVal val="#ppt_x"/>
                                              </p:val>
                                            </p:tav>
                                          </p:tavLst>
                                        </p:anim>
                                        <p:anim calcmode="lin" valueType="num" p14:bounceEnd="60000">
                                          <p:cBhvr additive="base">
                                            <p:cTn id="107" dur="500" fill="hold"/>
                                            <p:tgtEl>
                                              <p:spTgt spid="36"/>
                                            </p:tgtEl>
                                            <p:attrNameLst>
                                              <p:attrName>ppt_y</p:attrName>
                                            </p:attrNameLst>
                                          </p:cBhvr>
                                          <p:tavLst>
                                            <p:tav tm="0">
                                              <p:val>
                                                <p:strVal val="#ppt_y"/>
                                              </p:val>
                                            </p:tav>
                                            <p:tav tm="100000">
                                              <p:val>
                                                <p:strVal val="#ppt_y"/>
                                              </p:val>
                                            </p:tav>
                                          </p:tavLst>
                                        </p:anim>
                                      </p:childTnLst>
                                    </p:cTn>
                                  </p:par>
                                </p:childTnLst>
                              </p:cTn>
                            </p:par>
                            <p:par>
                              <p:cTn id="108" fill="hold">
                                <p:stCondLst>
                                  <p:cond delay="11500"/>
                                </p:stCondLst>
                                <p:childTnLst>
                                  <p:par>
                                    <p:cTn id="109" presetID="10" presetClass="entr" presetSubtype="0" fill="hold" grpId="0" nodeType="afterEffect">
                                      <p:stCondLst>
                                        <p:cond delay="0"/>
                                      </p:stCondLst>
                                      <p:childTnLst>
                                        <p:set>
                                          <p:cBhvr>
                                            <p:cTn id="110" dur="1" fill="hold">
                                              <p:stCondLst>
                                                <p:cond delay="0"/>
                                              </p:stCondLst>
                                            </p:cTn>
                                            <p:tgtEl>
                                              <p:spTgt spid="38"/>
                                            </p:tgtEl>
                                            <p:attrNameLst>
                                              <p:attrName>style.visibility</p:attrName>
                                            </p:attrNameLst>
                                          </p:cBhvr>
                                          <p:to>
                                            <p:strVal val="visible"/>
                                          </p:to>
                                        </p:set>
                                        <p:animEffect transition="in" filter="fade">
                                          <p:cBhvr>
                                            <p:cTn id="111" dur="500"/>
                                            <p:tgtEl>
                                              <p:spTgt spid="38"/>
                                            </p:tgtEl>
                                          </p:cBhvr>
                                        </p:animEffect>
                                      </p:childTnLst>
                                    </p:cTn>
                                  </p:par>
                                </p:childTnLst>
                              </p:cTn>
                            </p:par>
                            <p:par>
                              <p:cTn id="112" fill="hold">
                                <p:stCondLst>
                                  <p:cond delay="12000"/>
                                </p:stCondLst>
                                <p:childTnLst>
                                  <p:par>
                                    <p:cTn id="113" presetID="10" presetClass="entr" presetSubtype="0" fill="hold" grpId="0" nodeType="afterEffect">
                                      <p:stCondLst>
                                        <p:cond delay="0"/>
                                      </p:stCondLst>
                                      <p:childTnLst>
                                        <p:set>
                                          <p:cBhvr>
                                            <p:cTn id="114" dur="1" fill="hold">
                                              <p:stCondLst>
                                                <p:cond delay="0"/>
                                              </p:stCondLst>
                                            </p:cTn>
                                            <p:tgtEl>
                                              <p:spTgt spid="37"/>
                                            </p:tgtEl>
                                            <p:attrNameLst>
                                              <p:attrName>style.visibility</p:attrName>
                                            </p:attrNameLst>
                                          </p:cBhvr>
                                          <p:to>
                                            <p:strVal val="visible"/>
                                          </p:to>
                                        </p:set>
                                        <p:animEffect transition="in" filter="fade">
                                          <p:cBhvr>
                                            <p:cTn id="115"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p:bldP spid="11" grpId="0"/>
          <p:bldP spid="12" grpId="0"/>
          <p:bldP spid="23" grpId="0" animBg="1"/>
          <p:bldP spid="24" grpId="0" animBg="1"/>
          <p:bldP spid="25" grpId="0"/>
          <p:bldP spid="26" grpId="0"/>
          <p:bldP spid="27" grpId="0"/>
          <p:bldP spid="28" grpId="0" animBg="1"/>
          <p:bldP spid="29" grpId="0"/>
          <p:bldP spid="30" grpId="0"/>
          <p:bldP spid="31" grpId="0" animBg="1"/>
          <p:bldP spid="32" grpId="0" animBg="1"/>
          <p:bldP spid="33" grpId="0"/>
          <p:bldP spid="34" grpId="0"/>
          <p:bldP spid="35" grpId="0"/>
          <p:bldP spid="36" grpId="0" animBg="1"/>
          <p:bldP spid="37" grpId="0"/>
          <p:bldP spid="3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par>
                              <p:cTn id="21" fill="hold">
                                <p:stCondLst>
                                  <p:cond delay="2000"/>
                                </p:stCondLst>
                                <p:childTnLst>
                                  <p:par>
                                    <p:cTn id="22" presetID="12" presetClass="entr" presetSubtype="8"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p:tgtEl>
                                              <p:spTgt spid="9"/>
                                            </p:tgtEl>
                                            <p:attrNameLst>
                                              <p:attrName>ppt_x</p:attrName>
                                            </p:attrNameLst>
                                          </p:cBhvr>
                                          <p:tavLst>
                                            <p:tav tm="0">
                                              <p:val>
                                                <p:strVal val="#ppt_x-#ppt_w*1.125000"/>
                                              </p:val>
                                            </p:tav>
                                            <p:tav tm="100000">
                                              <p:val>
                                                <p:strVal val="#ppt_x"/>
                                              </p:val>
                                            </p:tav>
                                          </p:tavLst>
                                        </p:anim>
                                        <p:animEffect transition="in" filter="wipe(right)">
                                          <p:cBhvr>
                                            <p:cTn id="25" dur="500"/>
                                            <p:tgtEl>
                                              <p:spTgt spid="9"/>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childTnLst>
                              </p:cTn>
                            </p:par>
                            <p:par>
                              <p:cTn id="30" fill="hold">
                                <p:stCondLst>
                                  <p:cond delay="3000"/>
                                </p:stCondLst>
                                <p:childTnLst>
                                  <p:par>
                                    <p:cTn id="31" presetID="22" presetClass="entr" presetSubtype="8" fill="hold" nodeType="after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wipe(left)">
                                          <p:cBhvr>
                                            <p:cTn id="33" dur="500"/>
                                            <p:tgtEl>
                                              <p:spTgt spid="14"/>
                                            </p:tgtEl>
                                          </p:cBhvr>
                                        </p:animEffect>
                                      </p:childTnLst>
                                    </p:cTn>
                                  </p:par>
                                  <p:par>
                                    <p:cTn id="34" presetID="22" presetClass="entr" presetSubtype="8" fill="hold"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wipe(left)">
                                          <p:cBhvr>
                                            <p:cTn id="36" dur="500"/>
                                            <p:tgtEl>
                                              <p:spTgt spid="15"/>
                                            </p:tgtEl>
                                          </p:cBhvr>
                                        </p:animEffect>
                                      </p:childTnLst>
                                    </p:cTn>
                                  </p:par>
                                  <p:par>
                                    <p:cTn id="37" presetID="22" presetClass="entr" presetSubtype="8" fill="hold" nodeType="with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left)">
                                          <p:cBhvr>
                                            <p:cTn id="39" dur="500"/>
                                            <p:tgtEl>
                                              <p:spTgt spid="16"/>
                                            </p:tgtEl>
                                          </p:cBhvr>
                                        </p:animEffect>
                                      </p:childTnLst>
                                    </p:cTn>
                                  </p:par>
                                </p:childTnLst>
                              </p:cTn>
                            </p:par>
                            <p:par>
                              <p:cTn id="40" fill="hold">
                                <p:stCondLst>
                                  <p:cond delay="3500"/>
                                </p:stCondLst>
                                <p:childTnLst>
                                  <p:par>
                                    <p:cTn id="41" presetID="16" presetClass="entr" presetSubtype="26" fill="hold"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barn(inHorizontal)">
                                          <p:cBhvr>
                                            <p:cTn id="43" dur="500"/>
                                            <p:tgtEl>
                                              <p:spTgt spid="17"/>
                                            </p:tgtEl>
                                          </p:cBhvr>
                                        </p:animEffect>
                                      </p:childTnLst>
                                    </p:cTn>
                                  </p:par>
                                </p:childTnLst>
                              </p:cTn>
                            </p:par>
                            <p:par>
                              <p:cTn id="44" fill="hold">
                                <p:stCondLst>
                                  <p:cond delay="4000"/>
                                </p:stCondLst>
                                <p:childTnLst>
                                  <p:par>
                                    <p:cTn id="45" presetID="22" presetClass="entr" presetSubtype="8" fill="hold"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wipe(left)">
                                          <p:cBhvr>
                                            <p:cTn id="47" dur="500"/>
                                            <p:tgtEl>
                                              <p:spTgt spid="18"/>
                                            </p:tgtEl>
                                          </p:cBhvr>
                                        </p:animEffect>
                                      </p:childTnLst>
                                    </p:cTn>
                                  </p:par>
                                </p:childTnLst>
                              </p:cTn>
                            </p:par>
                            <p:par>
                              <p:cTn id="48" fill="hold">
                                <p:stCondLst>
                                  <p:cond delay="4500"/>
                                </p:stCondLst>
                                <p:childTnLst>
                                  <p:par>
                                    <p:cTn id="49" presetID="22" presetClass="entr" presetSubtype="8" fill="hold" grpId="0"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wipe(left)">
                                          <p:cBhvr>
                                            <p:cTn id="51" dur="500"/>
                                            <p:tgtEl>
                                              <p:spTgt spid="23"/>
                                            </p:tgtEl>
                                          </p:cBhvr>
                                        </p:animEffect>
                                      </p:childTnLst>
                                    </p:cTn>
                                  </p:par>
                                </p:childTnLst>
                              </p:cTn>
                            </p:par>
                            <p:par>
                              <p:cTn id="52" fill="hold">
                                <p:stCondLst>
                                  <p:cond delay="5000"/>
                                </p:stCondLst>
                                <p:childTnLst>
                                  <p:par>
                                    <p:cTn id="53" presetID="10" presetClass="entr" presetSubtype="0" fill="hold" grpId="0" nodeType="after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500"/>
                                            <p:tgtEl>
                                              <p:spTgt spid="27"/>
                                            </p:tgtEl>
                                          </p:cBhvr>
                                        </p:animEffect>
                                      </p:childTnLst>
                                    </p:cTn>
                                  </p:par>
                                </p:childTnLst>
                              </p:cTn>
                            </p:par>
                            <p:par>
                              <p:cTn id="56" fill="hold">
                                <p:stCondLst>
                                  <p:cond delay="5500"/>
                                </p:stCondLst>
                                <p:childTnLst>
                                  <p:par>
                                    <p:cTn id="57" presetID="10" presetClass="entr" presetSubtype="0" fill="hold" grpId="0" nodeType="after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fade">
                                          <p:cBhvr>
                                            <p:cTn id="59" dur="500"/>
                                            <p:tgtEl>
                                              <p:spTgt spid="26"/>
                                            </p:tgtEl>
                                          </p:cBhvr>
                                        </p:animEffect>
                                      </p:childTnLst>
                                    </p:cTn>
                                  </p:par>
                                </p:childTnLst>
                              </p:cTn>
                            </p:par>
                            <p:par>
                              <p:cTn id="60" fill="hold">
                                <p:stCondLst>
                                  <p:cond delay="6000"/>
                                </p:stCondLst>
                                <p:childTnLst>
                                  <p:par>
                                    <p:cTn id="61" presetID="12" presetClass="entr" presetSubtype="8" fill="hold" grpId="0" nodeType="afterEffect">
                                      <p:stCondLst>
                                        <p:cond delay="0"/>
                                      </p:stCondLst>
                                      <p:childTnLst>
                                        <p:set>
                                          <p:cBhvr>
                                            <p:cTn id="62" dur="1" fill="hold">
                                              <p:stCondLst>
                                                <p:cond delay="0"/>
                                              </p:stCondLst>
                                            </p:cTn>
                                            <p:tgtEl>
                                              <p:spTgt spid="24"/>
                                            </p:tgtEl>
                                            <p:attrNameLst>
                                              <p:attrName>style.visibility</p:attrName>
                                            </p:attrNameLst>
                                          </p:cBhvr>
                                          <p:to>
                                            <p:strVal val="visible"/>
                                          </p:to>
                                        </p:set>
                                        <p:anim calcmode="lin" valueType="num">
                                          <p:cBhvr additive="base">
                                            <p:cTn id="63" dur="500"/>
                                            <p:tgtEl>
                                              <p:spTgt spid="24"/>
                                            </p:tgtEl>
                                            <p:attrNameLst>
                                              <p:attrName>ppt_x</p:attrName>
                                            </p:attrNameLst>
                                          </p:cBhvr>
                                          <p:tavLst>
                                            <p:tav tm="0">
                                              <p:val>
                                                <p:strVal val="#ppt_x-#ppt_w*1.125000"/>
                                              </p:val>
                                            </p:tav>
                                            <p:tav tm="100000">
                                              <p:val>
                                                <p:strVal val="#ppt_x"/>
                                              </p:val>
                                            </p:tav>
                                          </p:tavLst>
                                        </p:anim>
                                        <p:animEffect transition="in" filter="wipe(right)">
                                          <p:cBhvr>
                                            <p:cTn id="64" dur="500"/>
                                            <p:tgtEl>
                                              <p:spTgt spid="24"/>
                                            </p:tgtEl>
                                          </p:cBhvr>
                                        </p:animEffect>
                                      </p:childTnLst>
                                    </p:cTn>
                                  </p:par>
                                </p:childTnLst>
                              </p:cTn>
                            </p:par>
                            <p:par>
                              <p:cTn id="65" fill="hold">
                                <p:stCondLst>
                                  <p:cond delay="6500"/>
                                </p:stCondLst>
                                <p:childTnLst>
                                  <p:par>
                                    <p:cTn id="66" presetID="10" presetClass="entr" presetSubtype="0" fill="hold" grpId="0" nodeType="after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fade">
                                          <p:cBhvr>
                                            <p:cTn id="68" dur="500"/>
                                            <p:tgtEl>
                                              <p:spTgt spid="25"/>
                                            </p:tgtEl>
                                          </p:cBhvr>
                                        </p:animEffect>
                                      </p:childTnLst>
                                    </p:cTn>
                                  </p:par>
                                </p:childTnLst>
                              </p:cTn>
                            </p:par>
                            <p:par>
                              <p:cTn id="69" fill="hold">
                                <p:stCondLst>
                                  <p:cond delay="7000"/>
                                </p:stCondLst>
                                <p:childTnLst>
                                  <p:par>
                                    <p:cTn id="70" presetID="2" presetClass="entr" presetSubtype="8" fill="hold" grpId="0" nodeType="afterEffect">
                                      <p:stCondLst>
                                        <p:cond delay="0"/>
                                      </p:stCondLst>
                                      <p:childTnLst>
                                        <p:set>
                                          <p:cBhvr>
                                            <p:cTn id="71" dur="1" fill="hold">
                                              <p:stCondLst>
                                                <p:cond delay="0"/>
                                              </p:stCondLst>
                                            </p:cTn>
                                            <p:tgtEl>
                                              <p:spTgt spid="28"/>
                                            </p:tgtEl>
                                            <p:attrNameLst>
                                              <p:attrName>style.visibility</p:attrName>
                                            </p:attrNameLst>
                                          </p:cBhvr>
                                          <p:to>
                                            <p:strVal val="visible"/>
                                          </p:to>
                                        </p:set>
                                        <p:anim calcmode="lin" valueType="num">
                                          <p:cBhvr additive="base">
                                            <p:cTn id="72" dur="500" fill="hold"/>
                                            <p:tgtEl>
                                              <p:spTgt spid="28"/>
                                            </p:tgtEl>
                                            <p:attrNameLst>
                                              <p:attrName>ppt_x</p:attrName>
                                            </p:attrNameLst>
                                          </p:cBhvr>
                                          <p:tavLst>
                                            <p:tav tm="0">
                                              <p:val>
                                                <p:strVal val="0-#ppt_w/2"/>
                                              </p:val>
                                            </p:tav>
                                            <p:tav tm="100000">
                                              <p:val>
                                                <p:strVal val="#ppt_x"/>
                                              </p:val>
                                            </p:tav>
                                          </p:tavLst>
                                        </p:anim>
                                        <p:anim calcmode="lin" valueType="num">
                                          <p:cBhvr additive="base">
                                            <p:cTn id="73" dur="500" fill="hold"/>
                                            <p:tgtEl>
                                              <p:spTgt spid="28"/>
                                            </p:tgtEl>
                                            <p:attrNameLst>
                                              <p:attrName>ppt_y</p:attrName>
                                            </p:attrNameLst>
                                          </p:cBhvr>
                                          <p:tavLst>
                                            <p:tav tm="0">
                                              <p:val>
                                                <p:strVal val="#ppt_y"/>
                                              </p:val>
                                            </p:tav>
                                            <p:tav tm="100000">
                                              <p:val>
                                                <p:strVal val="#ppt_y"/>
                                              </p:val>
                                            </p:tav>
                                          </p:tavLst>
                                        </p:anim>
                                      </p:childTnLst>
                                    </p:cTn>
                                  </p:par>
                                </p:childTnLst>
                              </p:cTn>
                            </p:par>
                            <p:par>
                              <p:cTn id="74" fill="hold">
                                <p:stCondLst>
                                  <p:cond delay="7500"/>
                                </p:stCondLst>
                                <p:childTnLst>
                                  <p:par>
                                    <p:cTn id="75" presetID="10" presetClass="entr" presetSubtype="0" fill="hold" grpId="0" nodeType="afterEffect">
                                      <p:stCondLst>
                                        <p:cond delay="0"/>
                                      </p:stCondLst>
                                      <p:childTnLst>
                                        <p:set>
                                          <p:cBhvr>
                                            <p:cTn id="76" dur="1" fill="hold">
                                              <p:stCondLst>
                                                <p:cond delay="0"/>
                                              </p:stCondLst>
                                            </p:cTn>
                                            <p:tgtEl>
                                              <p:spTgt spid="30"/>
                                            </p:tgtEl>
                                            <p:attrNameLst>
                                              <p:attrName>style.visibility</p:attrName>
                                            </p:attrNameLst>
                                          </p:cBhvr>
                                          <p:to>
                                            <p:strVal val="visible"/>
                                          </p:to>
                                        </p:set>
                                        <p:animEffect transition="in" filter="fade">
                                          <p:cBhvr>
                                            <p:cTn id="77" dur="500"/>
                                            <p:tgtEl>
                                              <p:spTgt spid="30"/>
                                            </p:tgtEl>
                                          </p:cBhvr>
                                        </p:animEffect>
                                      </p:childTnLst>
                                    </p:cTn>
                                  </p:par>
                                </p:childTnLst>
                              </p:cTn>
                            </p:par>
                            <p:par>
                              <p:cTn id="78" fill="hold">
                                <p:stCondLst>
                                  <p:cond delay="8000"/>
                                </p:stCondLst>
                                <p:childTnLst>
                                  <p:par>
                                    <p:cTn id="79" presetID="10" presetClass="entr" presetSubtype="0" fill="hold" grpId="0" nodeType="afterEffect">
                                      <p:stCondLst>
                                        <p:cond delay="0"/>
                                      </p:stCondLst>
                                      <p:childTnLst>
                                        <p:set>
                                          <p:cBhvr>
                                            <p:cTn id="80" dur="1" fill="hold">
                                              <p:stCondLst>
                                                <p:cond delay="0"/>
                                              </p:stCondLst>
                                            </p:cTn>
                                            <p:tgtEl>
                                              <p:spTgt spid="29"/>
                                            </p:tgtEl>
                                            <p:attrNameLst>
                                              <p:attrName>style.visibility</p:attrName>
                                            </p:attrNameLst>
                                          </p:cBhvr>
                                          <p:to>
                                            <p:strVal val="visible"/>
                                          </p:to>
                                        </p:set>
                                        <p:animEffect transition="in" filter="fade">
                                          <p:cBhvr>
                                            <p:cTn id="81" dur="500"/>
                                            <p:tgtEl>
                                              <p:spTgt spid="29"/>
                                            </p:tgtEl>
                                          </p:cBhvr>
                                        </p:animEffect>
                                      </p:childTnLst>
                                    </p:cTn>
                                  </p:par>
                                </p:childTnLst>
                              </p:cTn>
                            </p:par>
                            <p:par>
                              <p:cTn id="82" fill="hold">
                                <p:stCondLst>
                                  <p:cond delay="8500"/>
                                </p:stCondLst>
                                <p:childTnLst>
                                  <p:par>
                                    <p:cTn id="83" presetID="22" presetClass="entr" presetSubtype="8" fill="hold" grpId="0" nodeType="afterEffect">
                                      <p:stCondLst>
                                        <p:cond delay="0"/>
                                      </p:stCondLst>
                                      <p:childTnLst>
                                        <p:set>
                                          <p:cBhvr>
                                            <p:cTn id="84" dur="1" fill="hold">
                                              <p:stCondLst>
                                                <p:cond delay="0"/>
                                              </p:stCondLst>
                                            </p:cTn>
                                            <p:tgtEl>
                                              <p:spTgt spid="31"/>
                                            </p:tgtEl>
                                            <p:attrNameLst>
                                              <p:attrName>style.visibility</p:attrName>
                                            </p:attrNameLst>
                                          </p:cBhvr>
                                          <p:to>
                                            <p:strVal val="visible"/>
                                          </p:to>
                                        </p:set>
                                        <p:animEffect transition="in" filter="wipe(left)">
                                          <p:cBhvr>
                                            <p:cTn id="85" dur="500"/>
                                            <p:tgtEl>
                                              <p:spTgt spid="31"/>
                                            </p:tgtEl>
                                          </p:cBhvr>
                                        </p:animEffect>
                                      </p:childTnLst>
                                    </p:cTn>
                                  </p:par>
                                </p:childTnLst>
                              </p:cTn>
                            </p:par>
                            <p:par>
                              <p:cTn id="86" fill="hold">
                                <p:stCondLst>
                                  <p:cond delay="9000"/>
                                </p:stCondLst>
                                <p:childTnLst>
                                  <p:par>
                                    <p:cTn id="87" presetID="10" presetClass="entr" presetSubtype="0" fill="hold" grpId="0" nodeType="afterEffect">
                                      <p:stCondLst>
                                        <p:cond delay="0"/>
                                      </p:stCondLst>
                                      <p:childTnLst>
                                        <p:set>
                                          <p:cBhvr>
                                            <p:cTn id="88" dur="1" fill="hold">
                                              <p:stCondLst>
                                                <p:cond delay="0"/>
                                              </p:stCondLst>
                                            </p:cTn>
                                            <p:tgtEl>
                                              <p:spTgt spid="35"/>
                                            </p:tgtEl>
                                            <p:attrNameLst>
                                              <p:attrName>style.visibility</p:attrName>
                                            </p:attrNameLst>
                                          </p:cBhvr>
                                          <p:to>
                                            <p:strVal val="visible"/>
                                          </p:to>
                                        </p:set>
                                        <p:animEffect transition="in" filter="fade">
                                          <p:cBhvr>
                                            <p:cTn id="89" dur="500"/>
                                            <p:tgtEl>
                                              <p:spTgt spid="35"/>
                                            </p:tgtEl>
                                          </p:cBhvr>
                                        </p:animEffect>
                                      </p:childTnLst>
                                    </p:cTn>
                                  </p:par>
                                </p:childTnLst>
                              </p:cTn>
                            </p:par>
                            <p:par>
                              <p:cTn id="90" fill="hold">
                                <p:stCondLst>
                                  <p:cond delay="9500"/>
                                </p:stCondLst>
                                <p:childTnLst>
                                  <p:par>
                                    <p:cTn id="91" presetID="10" presetClass="entr" presetSubtype="0" fill="hold" grpId="0" nodeType="afterEffect">
                                      <p:stCondLst>
                                        <p:cond delay="0"/>
                                      </p:stCondLst>
                                      <p:childTnLst>
                                        <p:set>
                                          <p:cBhvr>
                                            <p:cTn id="92" dur="1" fill="hold">
                                              <p:stCondLst>
                                                <p:cond delay="0"/>
                                              </p:stCondLst>
                                            </p:cTn>
                                            <p:tgtEl>
                                              <p:spTgt spid="34"/>
                                            </p:tgtEl>
                                            <p:attrNameLst>
                                              <p:attrName>style.visibility</p:attrName>
                                            </p:attrNameLst>
                                          </p:cBhvr>
                                          <p:to>
                                            <p:strVal val="visible"/>
                                          </p:to>
                                        </p:set>
                                        <p:animEffect transition="in" filter="fade">
                                          <p:cBhvr>
                                            <p:cTn id="93" dur="500"/>
                                            <p:tgtEl>
                                              <p:spTgt spid="34"/>
                                            </p:tgtEl>
                                          </p:cBhvr>
                                        </p:animEffect>
                                      </p:childTnLst>
                                    </p:cTn>
                                  </p:par>
                                </p:childTnLst>
                              </p:cTn>
                            </p:par>
                            <p:par>
                              <p:cTn id="94" fill="hold">
                                <p:stCondLst>
                                  <p:cond delay="10000"/>
                                </p:stCondLst>
                                <p:childTnLst>
                                  <p:par>
                                    <p:cTn id="95" presetID="12" presetClass="entr" presetSubtype="8" fill="hold" grpId="0" nodeType="afterEffect">
                                      <p:stCondLst>
                                        <p:cond delay="0"/>
                                      </p:stCondLst>
                                      <p:childTnLst>
                                        <p:set>
                                          <p:cBhvr>
                                            <p:cTn id="96" dur="1" fill="hold">
                                              <p:stCondLst>
                                                <p:cond delay="0"/>
                                              </p:stCondLst>
                                            </p:cTn>
                                            <p:tgtEl>
                                              <p:spTgt spid="32"/>
                                            </p:tgtEl>
                                            <p:attrNameLst>
                                              <p:attrName>style.visibility</p:attrName>
                                            </p:attrNameLst>
                                          </p:cBhvr>
                                          <p:to>
                                            <p:strVal val="visible"/>
                                          </p:to>
                                        </p:set>
                                        <p:anim calcmode="lin" valueType="num">
                                          <p:cBhvr additive="base">
                                            <p:cTn id="97" dur="500"/>
                                            <p:tgtEl>
                                              <p:spTgt spid="32"/>
                                            </p:tgtEl>
                                            <p:attrNameLst>
                                              <p:attrName>ppt_x</p:attrName>
                                            </p:attrNameLst>
                                          </p:cBhvr>
                                          <p:tavLst>
                                            <p:tav tm="0">
                                              <p:val>
                                                <p:strVal val="#ppt_x-#ppt_w*1.125000"/>
                                              </p:val>
                                            </p:tav>
                                            <p:tav tm="100000">
                                              <p:val>
                                                <p:strVal val="#ppt_x"/>
                                              </p:val>
                                            </p:tav>
                                          </p:tavLst>
                                        </p:anim>
                                        <p:animEffect transition="in" filter="wipe(right)">
                                          <p:cBhvr>
                                            <p:cTn id="98" dur="500"/>
                                            <p:tgtEl>
                                              <p:spTgt spid="32"/>
                                            </p:tgtEl>
                                          </p:cBhvr>
                                        </p:animEffect>
                                      </p:childTnLst>
                                    </p:cTn>
                                  </p:par>
                                </p:childTnLst>
                              </p:cTn>
                            </p:par>
                            <p:par>
                              <p:cTn id="99" fill="hold">
                                <p:stCondLst>
                                  <p:cond delay="10500"/>
                                </p:stCondLst>
                                <p:childTnLst>
                                  <p:par>
                                    <p:cTn id="100" presetID="10" presetClass="entr" presetSubtype="0" fill="hold" grpId="0" nodeType="afterEffect">
                                      <p:stCondLst>
                                        <p:cond delay="0"/>
                                      </p:stCondLst>
                                      <p:childTnLst>
                                        <p:set>
                                          <p:cBhvr>
                                            <p:cTn id="101" dur="1" fill="hold">
                                              <p:stCondLst>
                                                <p:cond delay="0"/>
                                              </p:stCondLst>
                                            </p:cTn>
                                            <p:tgtEl>
                                              <p:spTgt spid="33"/>
                                            </p:tgtEl>
                                            <p:attrNameLst>
                                              <p:attrName>style.visibility</p:attrName>
                                            </p:attrNameLst>
                                          </p:cBhvr>
                                          <p:to>
                                            <p:strVal val="visible"/>
                                          </p:to>
                                        </p:set>
                                        <p:animEffect transition="in" filter="fade">
                                          <p:cBhvr>
                                            <p:cTn id="102" dur="500"/>
                                            <p:tgtEl>
                                              <p:spTgt spid="33"/>
                                            </p:tgtEl>
                                          </p:cBhvr>
                                        </p:animEffect>
                                      </p:childTnLst>
                                    </p:cTn>
                                  </p:par>
                                </p:childTnLst>
                              </p:cTn>
                            </p:par>
                            <p:par>
                              <p:cTn id="103" fill="hold">
                                <p:stCondLst>
                                  <p:cond delay="11000"/>
                                </p:stCondLst>
                                <p:childTnLst>
                                  <p:par>
                                    <p:cTn id="104" presetID="2" presetClass="entr" presetSubtype="8" fill="hold" grpId="0" nodeType="afterEffect">
                                      <p:stCondLst>
                                        <p:cond delay="0"/>
                                      </p:stCondLst>
                                      <p:childTnLst>
                                        <p:set>
                                          <p:cBhvr>
                                            <p:cTn id="105" dur="1" fill="hold">
                                              <p:stCondLst>
                                                <p:cond delay="0"/>
                                              </p:stCondLst>
                                            </p:cTn>
                                            <p:tgtEl>
                                              <p:spTgt spid="36"/>
                                            </p:tgtEl>
                                            <p:attrNameLst>
                                              <p:attrName>style.visibility</p:attrName>
                                            </p:attrNameLst>
                                          </p:cBhvr>
                                          <p:to>
                                            <p:strVal val="visible"/>
                                          </p:to>
                                        </p:set>
                                        <p:anim calcmode="lin" valueType="num">
                                          <p:cBhvr additive="base">
                                            <p:cTn id="106" dur="500" fill="hold"/>
                                            <p:tgtEl>
                                              <p:spTgt spid="36"/>
                                            </p:tgtEl>
                                            <p:attrNameLst>
                                              <p:attrName>ppt_x</p:attrName>
                                            </p:attrNameLst>
                                          </p:cBhvr>
                                          <p:tavLst>
                                            <p:tav tm="0">
                                              <p:val>
                                                <p:strVal val="0-#ppt_w/2"/>
                                              </p:val>
                                            </p:tav>
                                            <p:tav tm="100000">
                                              <p:val>
                                                <p:strVal val="#ppt_x"/>
                                              </p:val>
                                            </p:tav>
                                          </p:tavLst>
                                        </p:anim>
                                        <p:anim calcmode="lin" valueType="num">
                                          <p:cBhvr additive="base">
                                            <p:cTn id="107" dur="500" fill="hold"/>
                                            <p:tgtEl>
                                              <p:spTgt spid="36"/>
                                            </p:tgtEl>
                                            <p:attrNameLst>
                                              <p:attrName>ppt_y</p:attrName>
                                            </p:attrNameLst>
                                          </p:cBhvr>
                                          <p:tavLst>
                                            <p:tav tm="0">
                                              <p:val>
                                                <p:strVal val="#ppt_y"/>
                                              </p:val>
                                            </p:tav>
                                            <p:tav tm="100000">
                                              <p:val>
                                                <p:strVal val="#ppt_y"/>
                                              </p:val>
                                            </p:tav>
                                          </p:tavLst>
                                        </p:anim>
                                      </p:childTnLst>
                                    </p:cTn>
                                  </p:par>
                                </p:childTnLst>
                              </p:cTn>
                            </p:par>
                            <p:par>
                              <p:cTn id="108" fill="hold">
                                <p:stCondLst>
                                  <p:cond delay="11500"/>
                                </p:stCondLst>
                                <p:childTnLst>
                                  <p:par>
                                    <p:cTn id="109" presetID="10" presetClass="entr" presetSubtype="0" fill="hold" grpId="0" nodeType="afterEffect">
                                      <p:stCondLst>
                                        <p:cond delay="0"/>
                                      </p:stCondLst>
                                      <p:childTnLst>
                                        <p:set>
                                          <p:cBhvr>
                                            <p:cTn id="110" dur="1" fill="hold">
                                              <p:stCondLst>
                                                <p:cond delay="0"/>
                                              </p:stCondLst>
                                            </p:cTn>
                                            <p:tgtEl>
                                              <p:spTgt spid="38"/>
                                            </p:tgtEl>
                                            <p:attrNameLst>
                                              <p:attrName>style.visibility</p:attrName>
                                            </p:attrNameLst>
                                          </p:cBhvr>
                                          <p:to>
                                            <p:strVal val="visible"/>
                                          </p:to>
                                        </p:set>
                                        <p:animEffect transition="in" filter="fade">
                                          <p:cBhvr>
                                            <p:cTn id="111" dur="500"/>
                                            <p:tgtEl>
                                              <p:spTgt spid="38"/>
                                            </p:tgtEl>
                                          </p:cBhvr>
                                        </p:animEffect>
                                      </p:childTnLst>
                                    </p:cTn>
                                  </p:par>
                                </p:childTnLst>
                              </p:cTn>
                            </p:par>
                            <p:par>
                              <p:cTn id="112" fill="hold">
                                <p:stCondLst>
                                  <p:cond delay="12000"/>
                                </p:stCondLst>
                                <p:childTnLst>
                                  <p:par>
                                    <p:cTn id="113" presetID="10" presetClass="entr" presetSubtype="0" fill="hold" grpId="0" nodeType="afterEffect">
                                      <p:stCondLst>
                                        <p:cond delay="0"/>
                                      </p:stCondLst>
                                      <p:childTnLst>
                                        <p:set>
                                          <p:cBhvr>
                                            <p:cTn id="114" dur="1" fill="hold">
                                              <p:stCondLst>
                                                <p:cond delay="0"/>
                                              </p:stCondLst>
                                            </p:cTn>
                                            <p:tgtEl>
                                              <p:spTgt spid="37"/>
                                            </p:tgtEl>
                                            <p:attrNameLst>
                                              <p:attrName>style.visibility</p:attrName>
                                            </p:attrNameLst>
                                          </p:cBhvr>
                                          <p:to>
                                            <p:strVal val="visible"/>
                                          </p:to>
                                        </p:set>
                                        <p:animEffect transition="in" filter="fade">
                                          <p:cBhvr>
                                            <p:cTn id="115"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p:bldP spid="11" grpId="0"/>
          <p:bldP spid="12" grpId="0"/>
          <p:bldP spid="23" grpId="0" animBg="1"/>
          <p:bldP spid="24" grpId="0" animBg="1"/>
          <p:bldP spid="25" grpId="0"/>
          <p:bldP spid="26" grpId="0"/>
          <p:bldP spid="27" grpId="0"/>
          <p:bldP spid="28" grpId="0" animBg="1"/>
          <p:bldP spid="29" grpId="0"/>
          <p:bldP spid="30" grpId="0"/>
          <p:bldP spid="31" grpId="0" animBg="1"/>
          <p:bldP spid="32" grpId="0" animBg="1"/>
          <p:bldP spid="33" grpId="0"/>
          <p:bldP spid="34" grpId="0"/>
          <p:bldP spid="35" grpId="0"/>
          <p:bldP spid="36" grpId="0" animBg="1"/>
          <p:bldP spid="37" grpId="0"/>
          <p:bldP spid="38" grpId="0"/>
        </p:bldLst>
      </p:timing>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9_Title and Content">
    <p:spTree>
      <p:nvGrpSpPr>
        <p:cNvPr id="1" name=""/>
        <p:cNvGrpSpPr/>
        <p:nvPr/>
      </p:nvGrpSpPr>
      <p:grpSpPr>
        <a:xfrm>
          <a:off x="0" y="0"/>
          <a:ext cx="0" cy="0"/>
          <a:chOff x="0" y="0"/>
          <a:chExt cx="0" cy="0"/>
        </a:xfrm>
      </p:grpSpPr>
      <p:sp>
        <p:nvSpPr>
          <p:cNvPr id="54" name="Slide Number">
            <a:extLst>
              <a:ext uri="{FF2B5EF4-FFF2-40B4-BE49-F238E27FC236}">
                <a16:creationId xmlns:a16="http://schemas.microsoft.com/office/drawing/2014/main" id="{0FBA0655-D667-5CB9-F627-4130A366DEC7}"/>
              </a:ext>
            </a:extLst>
          </p:cNvPr>
          <p:cNvSpPr txBox="1">
            <a:spLocks/>
          </p:cNvSpPr>
          <p:nvPr userDrawn="1"/>
        </p:nvSpPr>
        <p:spPr>
          <a:xfrm>
            <a:off x="472072" y="6405453"/>
            <a:ext cx="218008" cy="24109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b">
            <a:spAutoFit/>
          </a:bodyPr>
          <a:lstStyle>
            <a:defPPr>
              <a:defRPr lang="en-SA"/>
            </a:defPPr>
            <a:lvl1pPr marL="0" algn="l" defTabSz="292100" rtl="0" eaLnBrk="1" latinLnBrk="0" hangingPunct="1">
              <a:defRPr sz="900" kern="1200">
                <a:solidFill>
                  <a:srgbClr val="00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hangingPunct="0"/>
            <a:fld id="{86CB4B4D-7CA3-9044-876B-883B54F8677D}" type="slidenum">
              <a:rPr lang="en-GB" kern="0" smtClean="0">
                <a:latin typeface="Lama Sans Regular"/>
                <a:cs typeface="Lama Sans Regular"/>
                <a:sym typeface="Lama Sans Regular"/>
              </a:rPr>
              <a:pPr algn="ctr" hangingPunct="0"/>
              <a:t>‹#›</a:t>
            </a:fld>
            <a:endParaRPr lang="en-GB" kern="0">
              <a:latin typeface="Lama Sans Regular"/>
              <a:cs typeface="Lama Sans Regular"/>
              <a:sym typeface="Lama Sans Regular"/>
            </a:endParaRPr>
          </a:p>
        </p:txBody>
      </p:sp>
      <p:sp>
        <p:nvSpPr>
          <p:cNvPr id="55" name="March 2024">
            <a:extLst>
              <a:ext uri="{FF2B5EF4-FFF2-40B4-BE49-F238E27FC236}">
                <a16:creationId xmlns:a16="http://schemas.microsoft.com/office/drawing/2014/main" id="{7C1F7F45-7909-17F2-7F9F-C5DBD329EB4B}"/>
              </a:ext>
            </a:extLst>
          </p:cNvPr>
          <p:cNvSpPr txBox="1">
            <a:spLocks/>
          </p:cNvSpPr>
          <p:nvPr userDrawn="1"/>
        </p:nvSpPr>
        <p:spPr>
          <a:xfrm>
            <a:off x="10235367" y="6502035"/>
            <a:ext cx="1454986" cy="20557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oAutofit/>
          </a:bodyPr>
          <a:lstStyle>
            <a:lvl1pPr marL="0" marR="0" indent="0" algn="r" defTabSz="1219169" rtl="1" latinLnBrk="0">
              <a:lnSpc>
                <a:spcPct val="100000"/>
              </a:lnSpc>
              <a:spcBef>
                <a:spcPts val="0"/>
              </a:spcBef>
              <a:spcAft>
                <a:spcPts val="0"/>
              </a:spcAft>
              <a:buClrTx/>
              <a:buSzTx/>
              <a:buFontTx/>
              <a:buNone/>
              <a:tabLst/>
              <a:defRPr sz="900" b="0" i="0" u="none" strike="noStrike" cap="none" spc="-18" baseline="0">
                <a:solidFill>
                  <a:srgbClr val="000000"/>
                </a:solidFill>
                <a:uFillTx/>
                <a:latin typeface="Lama Sans Regular"/>
                <a:ea typeface="Lama Sans Regular"/>
                <a:cs typeface="Lama Sans Regular"/>
                <a:sym typeface="Lama Sans Regular"/>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9pPr>
          </a:lstStyle>
          <a:p>
            <a:pPr marL="0" marR="0" lvl="0" indent="0" algn="r" defTabSz="1219169" rtl="1" eaLnBrk="1" fontAlgn="auto" latinLnBrk="0" hangingPunct="1">
              <a:lnSpc>
                <a:spcPct val="100000"/>
              </a:lnSpc>
              <a:spcBef>
                <a:spcPts val="0"/>
              </a:spcBef>
              <a:spcAft>
                <a:spcPts val="0"/>
              </a:spcAft>
              <a:buClrTx/>
              <a:buSzTx/>
              <a:buFontTx/>
              <a:buNone/>
              <a:tabLst/>
              <a:defRPr/>
            </a:pPr>
            <a:r>
              <a:rPr kumimoji="0" lang="ar-SA" sz="900" b="0" i="0" u="none" strike="noStrike" kern="0" cap="none" spc="-18" normalizeH="0" baseline="0" noProof="0" dirty="0">
                <a:ln>
                  <a:noFill/>
                </a:ln>
                <a:solidFill>
                  <a:srgbClr val="000000"/>
                </a:solidFill>
                <a:effectLst/>
                <a:uLnTx/>
                <a:uFillTx/>
                <a:latin typeface="Readex Pro Light" pitchFamily="2" charset="-78"/>
                <a:cs typeface="Readex Pro Light" pitchFamily="2" charset="-78"/>
                <a:sym typeface="Lama Sans Regular"/>
              </a:rPr>
              <a:t>2025</a:t>
            </a:r>
            <a:endParaRPr kumimoji="0" lang="en-GB" sz="900" b="0" i="0" u="none" strike="noStrike" kern="0" cap="none" spc="-18" normalizeH="0" baseline="0" noProof="0" dirty="0">
              <a:ln>
                <a:noFill/>
              </a:ln>
              <a:solidFill>
                <a:srgbClr val="000000"/>
              </a:solidFill>
              <a:effectLst/>
              <a:uLnTx/>
              <a:uFillTx/>
              <a:latin typeface="Lama Sans Regular"/>
              <a:cs typeface="Lama Sans Regular"/>
              <a:sym typeface="Lama Sans Regular"/>
            </a:endParaRPr>
          </a:p>
        </p:txBody>
      </p:sp>
      <p:sp>
        <p:nvSpPr>
          <p:cNvPr id="68" name="Line">
            <a:extLst>
              <a:ext uri="{FF2B5EF4-FFF2-40B4-BE49-F238E27FC236}">
                <a16:creationId xmlns:a16="http://schemas.microsoft.com/office/drawing/2014/main" id="{A8E3C537-A946-4B41-148D-D4C662A4B6E0}"/>
              </a:ext>
            </a:extLst>
          </p:cNvPr>
          <p:cNvSpPr/>
          <p:nvPr userDrawn="1"/>
        </p:nvSpPr>
        <p:spPr>
          <a:xfrm>
            <a:off x="495300" y="6369050"/>
            <a:ext cx="11201401" cy="0"/>
          </a:xfrm>
          <a:prstGeom prst="line">
            <a:avLst/>
          </a:prstGeom>
          <a:ln w="9525">
            <a:solidFill>
              <a:srgbClr val="000000"/>
            </a:solidFill>
            <a:miter lim="400000"/>
          </a:ln>
        </p:spPr>
        <p:txBody>
          <a:bodyPr lIns="25400" tIns="25400" rIns="25400" bIns="25400" anchor="ctr"/>
          <a:lstStyle/>
          <a:p>
            <a:endParaRPr sz="900">
              <a:solidFill>
                <a:srgbClr val="5E5E5E"/>
              </a:solidFill>
              <a:latin typeface="Lama Sans Bold"/>
              <a:cs typeface="Lama Sans Bold"/>
            </a:endParaRPr>
          </a:p>
        </p:txBody>
      </p:sp>
      <p:sp>
        <p:nvSpPr>
          <p:cNvPr id="4" name="Text Placeholder 6">
            <a:extLst>
              <a:ext uri="{FF2B5EF4-FFF2-40B4-BE49-F238E27FC236}">
                <a16:creationId xmlns:a16="http://schemas.microsoft.com/office/drawing/2014/main" id="{D949F8A8-1507-E461-AD16-478D845B88F1}"/>
              </a:ext>
            </a:extLst>
          </p:cNvPr>
          <p:cNvSpPr>
            <a:spLocks noGrp="1"/>
          </p:cNvSpPr>
          <p:nvPr>
            <p:ph type="body" sz="quarter" idx="10" hasCustomPrompt="1"/>
          </p:nvPr>
        </p:nvSpPr>
        <p:spPr>
          <a:xfrm>
            <a:off x="388714" y="317117"/>
            <a:ext cx="3821336" cy="273434"/>
          </a:xfrm>
        </p:spPr>
        <p:txBody>
          <a:bodyPr>
            <a:noAutofit/>
          </a:bodyPr>
          <a:lstStyle>
            <a:lvl1pPr marL="0" indent="0">
              <a:buNone/>
              <a:defRPr sz="900">
                <a:solidFill>
                  <a:srgbClr val="000000"/>
                </a:solidFill>
              </a:defRPr>
            </a:lvl1pPr>
          </a:lstStyle>
          <a:p>
            <a:pPr lvl="0"/>
            <a:r>
              <a:rPr lang="ar-SA" dirty="0"/>
              <a:t>عنوان العرض التقديمي</a:t>
            </a:r>
          </a:p>
        </p:txBody>
      </p:sp>
      <p:pic>
        <p:nvPicPr>
          <p:cNvPr id="2" name="Graphic 1">
            <a:extLst>
              <a:ext uri="{FF2B5EF4-FFF2-40B4-BE49-F238E27FC236}">
                <a16:creationId xmlns:a16="http://schemas.microsoft.com/office/drawing/2014/main" id="{C0E441D8-18B3-CA6D-6771-EC925239B25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35367" y="352060"/>
            <a:ext cx="1380744" cy="467855"/>
          </a:xfrm>
          <a:prstGeom prst="rect">
            <a:avLst/>
          </a:prstGeom>
        </p:spPr>
      </p:pic>
      <p:sp>
        <p:nvSpPr>
          <p:cNvPr id="3" name="Round Same Side Corner Rectangle 2">
            <a:extLst>
              <a:ext uri="{FF2B5EF4-FFF2-40B4-BE49-F238E27FC236}">
                <a16:creationId xmlns:a16="http://schemas.microsoft.com/office/drawing/2014/main" id="{A673DE64-99AC-EA92-6992-D31CA41571A2}"/>
              </a:ext>
            </a:extLst>
          </p:cNvPr>
          <p:cNvSpPr/>
          <p:nvPr userDrawn="1"/>
        </p:nvSpPr>
        <p:spPr bwMode="auto">
          <a:xfrm rot="10800000">
            <a:off x="495300" y="4286390"/>
            <a:ext cx="3198255" cy="1598941"/>
          </a:xfrm>
          <a:prstGeom prst="round2SameRect">
            <a:avLst>
              <a:gd name="adj1" fmla="val 10579"/>
              <a:gd name="adj2" fmla="val 0"/>
            </a:avLst>
          </a:prstGeom>
          <a:noFill/>
          <a:ln w="9525">
            <a:solidFill>
              <a:srgbClr val="07828F"/>
            </a:solidFill>
            <a:round/>
            <a:headEnd/>
            <a:tailEnd/>
          </a:ln>
        </p:spPr>
        <p:txBody>
          <a:bodyPr vert="horz" wrap="square" lIns="121920" tIns="60960" rIns="121920" bIns="60960" numCol="1" rtlCol="0" anchor="t" anchorCtr="0" compatLnSpc="1">
            <a:prstTxWarp prst="textNoShape">
              <a:avLst/>
            </a:prstTxWarp>
          </a:bodyPr>
          <a:lstStyle/>
          <a:p>
            <a:pPr marL="0" algn="ctr" defTabSz="914400" rtl="1" eaLnBrk="1" latinLnBrk="0" hangingPunct="1"/>
            <a:endParaRPr lang="en-US" sz="2400">
              <a:solidFill>
                <a:schemeClr val="bg1"/>
              </a:solidFill>
            </a:endParaRPr>
          </a:p>
        </p:txBody>
      </p:sp>
      <p:sp>
        <p:nvSpPr>
          <p:cNvPr id="5" name="Rectangle 4">
            <a:extLst>
              <a:ext uri="{FF2B5EF4-FFF2-40B4-BE49-F238E27FC236}">
                <a16:creationId xmlns:a16="http://schemas.microsoft.com/office/drawing/2014/main" id="{85F25495-7FA2-A87E-6F0D-EC41346AE6E1}"/>
              </a:ext>
            </a:extLst>
          </p:cNvPr>
          <p:cNvSpPr/>
          <p:nvPr userDrawn="1"/>
        </p:nvSpPr>
        <p:spPr bwMode="auto">
          <a:xfrm>
            <a:off x="495301" y="3747051"/>
            <a:ext cx="3198256" cy="580600"/>
          </a:xfrm>
          <a:prstGeom prst="rect">
            <a:avLst/>
          </a:prstGeom>
          <a:solidFill>
            <a:srgbClr val="07828F"/>
          </a:solidFill>
          <a:ln w="9525">
            <a:solidFill>
              <a:srgbClr val="9F915C"/>
            </a:solidFill>
            <a:round/>
            <a:headEnd/>
            <a:tailEnd/>
          </a:ln>
        </p:spPr>
        <p:txBody>
          <a:bodyPr vert="horz" wrap="square" lIns="121920" tIns="60960" rIns="121920" bIns="60960" numCol="1" rtlCol="0" anchor="ctr" anchorCtr="0" compatLnSpc="1">
            <a:prstTxWarp prst="textNoShape">
              <a:avLst/>
            </a:prstTxWarp>
          </a:bodyPr>
          <a:lstStyle/>
          <a:p>
            <a:pPr algn="ctr">
              <a:lnSpc>
                <a:spcPct val="120000"/>
              </a:lnSpc>
            </a:pPr>
            <a:r>
              <a:rPr lang="ar-SA" sz="1600" b="1" dirty="0">
                <a:solidFill>
                  <a:schemeClr val="bg1"/>
                </a:solidFill>
                <a:latin typeface="GE SS Unique Bold"/>
                <a:cs typeface="GE SS Unique Bold" panose="020A0503020102020204" pitchFamily="18" charset="-78"/>
              </a:rPr>
              <a:t>العنوان</a:t>
            </a:r>
            <a:endParaRPr lang="en-US" sz="1600" b="1" dirty="0">
              <a:solidFill>
                <a:schemeClr val="bg1"/>
              </a:solidFill>
              <a:latin typeface="GE SS Unique Bold"/>
            </a:endParaRPr>
          </a:p>
        </p:txBody>
      </p:sp>
      <p:sp>
        <p:nvSpPr>
          <p:cNvPr id="6" name="Round Same Side Corner Rectangle 5">
            <a:extLst>
              <a:ext uri="{FF2B5EF4-FFF2-40B4-BE49-F238E27FC236}">
                <a16:creationId xmlns:a16="http://schemas.microsoft.com/office/drawing/2014/main" id="{2380F1F6-75CB-0572-4F00-90041FB0926D}"/>
              </a:ext>
            </a:extLst>
          </p:cNvPr>
          <p:cNvSpPr/>
          <p:nvPr userDrawn="1"/>
        </p:nvSpPr>
        <p:spPr bwMode="auto">
          <a:xfrm rot="10800000">
            <a:off x="4516342" y="4286390"/>
            <a:ext cx="3198255" cy="1598941"/>
          </a:xfrm>
          <a:prstGeom prst="round2SameRect">
            <a:avLst>
              <a:gd name="adj1" fmla="val 9710"/>
              <a:gd name="adj2" fmla="val 0"/>
            </a:avLst>
          </a:prstGeom>
          <a:solidFill>
            <a:srgbClr val="DFA43C"/>
          </a:solidFill>
          <a:ln w="9525">
            <a:solidFill>
              <a:srgbClr val="DFA43C"/>
            </a:solidFill>
            <a:round/>
            <a:headEnd/>
            <a:tailEnd/>
          </a:ln>
        </p:spPr>
        <p:txBody>
          <a:bodyPr vert="horz" wrap="square" lIns="121920" tIns="60960" rIns="121920" bIns="60960" numCol="1" rtlCol="0" anchor="t" anchorCtr="0" compatLnSpc="1">
            <a:prstTxWarp prst="textNoShape">
              <a:avLst/>
            </a:prstTxWarp>
          </a:bodyPr>
          <a:lstStyle/>
          <a:p>
            <a:pPr marL="0" algn="ctr" defTabSz="914400" rtl="1" eaLnBrk="1" latinLnBrk="0" hangingPunct="1"/>
            <a:endParaRPr lang="en-US" sz="2400">
              <a:solidFill>
                <a:schemeClr val="bg1"/>
              </a:solidFill>
            </a:endParaRPr>
          </a:p>
        </p:txBody>
      </p:sp>
      <p:sp>
        <p:nvSpPr>
          <p:cNvPr id="7" name="Rectangle 6">
            <a:extLst>
              <a:ext uri="{FF2B5EF4-FFF2-40B4-BE49-F238E27FC236}">
                <a16:creationId xmlns:a16="http://schemas.microsoft.com/office/drawing/2014/main" id="{96C6D149-EB9E-7AD9-D214-7936B5891194}"/>
              </a:ext>
            </a:extLst>
          </p:cNvPr>
          <p:cNvSpPr/>
          <p:nvPr userDrawn="1"/>
        </p:nvSpPr>
        <p:spPr bwMode="auto">
          <a:xfrm>
            <a:off x="4516343" y="3747051"/>
            <a:ext cx="3198256" cy="580600"/>
          </a:xfrm>
          <a:prstGeom prst="rect">
            <a:avLst/>
          </a:prstGeom>
          <a:solidFill>
            <a:srgbClr val="DFA43C"/>
          </a:solidFill>
          <a:ln w="9525">
            <a:solidFill>
              <a:srgbClr val="F5F1F1"/>
            </a:solidFill>
            <a:round/>
            <a:headEnd/>
            <a:tailEnd/>
          </a:ln>
        </p:spPr>
        <p:txBody>
          <a:bodyPr vert="horz" wrap="square" lIns="121920" tIns="60960" rIns="121920" bIns="60960" numCol="1" rtlCol="0" anchor="ctr" anchorCtr="0" compatLnSpc="1">
            <a:prstTxWarp prst="textNoShape">
              <a:avLst/>
            </a:prstTxWarp>
          </a:bodyPr>
          <a:lstStyle/>
          <a:p>
            <a:pPr algn="ctr">
              <a:lnSpc>
                <a:spcPct val="120000"/>
              </a:lnSpc>
            </a:pPr>
            <a:r>
              <a:rPr lang="ar-SA" sz="1600" b="1" dirty="0">
                <a:solidFill>
                  <a:schemeClr val="bg1"/>
                </a:solidFill>
                <a:latin typeface="GE SS Unique Bold"/>
                <a:cs typeface="GE SS Unique Bold" panose="020A0503020102020204" pitchFamily="18" charset="-78"/>
              </a:rPr>
              <a:t>العنوان</a:t>
            </a:r>
            <a:endParaRPr lang="en-US" sz="1600" b="1" dirty="0">
              <a:solidFill>
                <a:schemeClr val="bg1"/>
              </a:solidFill>
              <a:latin typeface="GE SS Unique Bold"/>
            </a:endParaRPr>
          </a:p>
        </p:txBody>
      </p:sp>
      <p:sp>
        <p:nvSpPr>
          <p:cNvPr id="8" name="Round Same Side Corner Rectangle 7">
            <a:extLst>
              <a:ext uri="{FF2B5EF4-FFF2-40B4-BE49-F238E27FC236}">
                <a16:creationId xmlns:a16="http://schemas.microsoft.com/office/drawing/2014/main" id="{B087AC90-BB26-0036-D5B7-27E31E6228D9}"/>
              </a:ext>
            </a:extLst>
          </p:cNvPr>
          <p:cNvSpPr/>
          <p:nvPr userDrawn="1"/>
        </p:nvSpPr>
        <p:spPr bwMode="auto">
          <a:xfrm rot="10800000">
            <a:off x="8537384" y="4286390"/>
            <a:ext cx="3198255" cy="1598941"/>
          </a:xfrm>
          <a:prstGeom prst="round2SameRect">
            <a:avLst>
              <a:gd name="adj1" fmla="val 9710"/>
              <a:gd name="adj2" fmla="val 0"/>
            </a:avLst>
          </a:prstGeom>
          <a:noFill/>
          <a:ln w="9525">
            <a:solidFill>
              <a:srgbClr val="162952"/>
            </a:solidFill>
            <a:round/>
            <a:headEnd/>
            <a:tailEnd/>
          </a:ln>
        </p:spPr>
        <p:txBody>
          <a:bodyPr vert="horz" wrap="square" lIns="121920" tIns="60960" rIns="121920" bIns="60960" numCol="1" rtlCol="0" anchor="t" anchorCtr="0" compatLnSpc="1">
            <a:prstTxWarp prst="textNoShape">
              <a:avLst/>
            </a:prstTxWarp>
          </a:bodyPr>
          <a:lstStyle/>
          <a:p>
            <a:pPr marL="0" algn="ctr" defTabSz="914400" rtl="1" eaLnBrk="1" latinLnBrk="0" hangingPunct="1"/>
            <a:endParaRPr lang="en-US" sz="2400">
              <a:solidFill>
                <a:schemeClr val="bg1"/>
              </a:solidFill>
            </a:endParaRPr>
          </a:p>
        </p:txBody>
      </p:sp>
      <p:sp>
        <p:nvSpPr>
          <p:cNvPr id="9" name="Rectangle 8">
            <a:extLst>
              <a:ext uri="{FF2B5EF4-FFF2-40B4-BE49-F238E27FC236}">
                <a16:creationId xmlns:a16="http://schemas.microsoft.com/office/drawing/2014/main" id="{A558E926-C722-033D-69FF-66A3EADBFCBD}"/>
              </a:ext>
            </a:extLst>
          </p:cNvPr>
          <p:cNvSpPr/>
          <p:nvPr userDrawn="1"/>
        </p:nvSpPr>
        <p:spPr bwMode="auto">
          <a:xfrm>
            <a:off x="8537385" y="3747051"/>
            <a:ext cx="3198256" cy="580600"/>
          </a:xfrm>
          <a:prstGeom prst="rect">
            <a:avLst/>
          </a:prstGeom>
          <a:solidFill>
            <a:srgbClr val="162952"/>
          </a:solidFill>
          <a:ln w="9525">
            <a:solidFill>
              <a:schemeClr val="bg1"/>
            </a:solidFill>
            <a:round/>
            <a:headEnd/>
            <a:tailEnd/>
          </a:ln>
        </p:spPr>
        <p:txBody>
          <a:bodyPr vert="horz" wrap="square" lIns="121920" tIns="60960" rIns="121920" bIns="60960" numCol="1" rtlCol="0" anchor="ctr" anchorCtr="0" compatLnSpc="1">
            <a:prstTxWarp prst="textNoShape">
              <a:avLst/>
            </a:prstTxWarp>
          </a:bodyPr>
          <a:lstStyle/>
          <a:p>
            <a:pPr algn="ctr">
              <a:lnSpc>
                <a:spcPct val="120000"/>
              </a:lnSpc>
            </a:pPr>
            <a:r>
              <a:rPr lang="ar-SA" sz="1600" b="1" dirty="0">
                <a:solidFill>
                  <a:schemeClr val="bg1"/>
                </a:solidFill>
                <a:latin typeface="GE SS Unique Bold"/>
                <a:cs typeface="GE SS Unique Bold" panose="020A0503020102020204" pitchFamily="18" charset="-78"/>
              </a:rPr>
              <a:t>العنوان</a:t>
            </a:r>
            <a:endParaRPr lang="en-US" sz="1600" b="1" dirty="0">
              <a:solidFill>
                <a:schemeClr val="bg1"/>
              </a:solidFill>
              <a:latin typeface="GE SS Unique Bold"/>
            </a:endParaRPr>
          </a:p>
        </p:txBody>
      </p:sp>
      <p:sp>
        <p:nvSpPr>
          <p:cNvPr id="10" name="Round Same Side Corner Rectangle 9">
            <a:extLst>
              <a:ext uri="{FF2B5EF4-FFF2-40B4-BE49-F238E27FC236}">
                <a16:creationId xmlns:a16="http://schemas.microsoft.com/office/drawing/2014/main" id="{1C679EA3-6890-004A-8E10-F5B0DB3F5815}"/>
              </a:ext>
            </a:extLst>
          </p:cNvPr>
          <p:cNvSpPr/>
          <p:nvPr userDrawn="1"/>
        </p:nvSpPr>
        <p:spPr bwMode="auto">
          <a:xfrm>
            <a:off x="8537385" y="1303635"/>
            <a:ext cx="3198255" cy="1598941"/>
          </a:xfrm>
          <a:prstGeom prst="round2SameRect">
            <a:avLst>
              <a:gd name="adj1" fmla="val 10579"/>
              <a:gd name="adj2" fmla="val 0"/>
            </a:avLst>
          </a:prstGeom>
          <a:solidFill>
            <a:srgbClr val="162952"/>
          </a:solidFill>
          <a:ln w="9525">
            <a:solidFill>
              <a:schemeClr val="bg1"/>
            </a:solidFill>
            <a:round/>
            <a:headEnd/>
            <a:tailEnd/>
          </a:ln>
        </p:spPr>
        <p:txBody>
          <a:bodyPr vert="horz" wrap="square" lIns="121920" tIns="60960" rIns="121920" bIns="60960" numCol="1" rtlCol="0" anchor="t" anchorCtr="0" compatLnSpc="1">
            <a:prstTxWarp prst="textNoShape">
              <a:avLst/>
            </a:prstTxWarp>
          </a:bodyPr>
          <a:lstStyle/>
          <a:p>
            <a:pPr marL="0" algn="ctr" defTabSz="914400" rtl="1" eaLnBrk="1" latinLnBrk="0" hangingPunct="1"/>
            <a:endParaRPr lang="en-US" sz="2400">
              <a:solidFill>
                <a:schemeClr val="bg1"/>
              </a:solidFill>
            </a:endParaRPr>
          </a:p>
        </p:txBody>
      </p:sp>
      <p:sp>
        <p:nvSpPr>
          <p:cNvPr id="11" name="Rectangle 10">
            <a:extLst>
              <a:ext uri="{FF2B5EF4-FFF2-40B4-BE49-F238E27FC236}">
                <a16:creationId xmlns:a16="http://schemas.microsoft.com/office/drawing/2014/main" id="{2B4E6B01-6395-A4A7-3A30-55FE72EF1392}"/>
              </a:ext>
            </a:extLst>
          </p:cNvPr>
          <p:cNvSpPr/>
          <p:nvPr userDrawn="1"/>
        </p:nvSpPr>
        <p:spPr bwMode="auto">
          <a:xfrm>
            <a:off x="8537385" y="2887593"/>
            <a:ext cx="3198256" cy="580600"/>
          </a:xfrm>
          <a:prstGeom prst="rect">
            <a:avLst/>
          </a:prstGeom>
          <a:solidFill>
            <a:srgbClr val="162952"/>
          </a:solidFill>
          <a:ln w="9525">
            <a:solidFill>
              <a:schemeClr val="bg1"/>
            </a:solidFill>
            <a:round/>
            <a:headEnd/>
            <a:tailEnd/>
          </a:ln>
        </p:spPr>
        <p:txBody>
          <a:bodyPr vert="horz" wrap="square" lIns="121920" tIns="60960" rIns="121920" bIns="60960" numCol="1" rtlCol="0" anchor="ctr" anchorCtr="0" compatLnSpc="1">
            <a:prstTxWarp prst="textNoShape">
              <a:avLst/>
            </a:prstTxWarp>
          </a:bodyPr>
          <a:lstStyle/>
          <a:p>
            <a:pPr algn="ctr">
              <a:lnSpc>
                <a:spcPct val="120000"/>
              </a:lnSpc>
            </a:pPr>
            <a:r>
              <a:rPr lang="ar-SA" sz="1600" b="1" dirty="0">
                <a:solidFill>
                  <a:schemeClr val="bg1"/>
                </a:solidFill>
                <a:latin typeface="GE SS Unique Bold"/>
                <a:cs typeface="GE SS Unique Bold" panose="020A0503020102020204" pitchFamily="18" charset="-78"/>
              </a:rPr>
              <a:t>العنوان</a:t>
            </a:r>
            <a:endParaRPr lang="en-US" sz="1600" b="1" dirty="0">
              <a:solidFill>
                <a:schemeClr val="bg1"/>
              </a:solidFill>
              <a:latin typeface="GE SS Unique Bold"/>
            </a:endParaRPr>
          </a:p>
        </p:txBody>
      </p:sp>
      <p:sp>
        <p:nvSpPr>
          <p:cNvPr id="12" name="Round Same Side Corner Rectangle 11">
            <a:extLst>
              <a:ext uri="{FF2B5EF4-FFF2-40B4-BE49-F238E27FC236}">
                <a16:creationId xmlns:a16="http://schemas.microsoft.com/office/drawing/2014/main" id="{1244047B-3013-6B88-8E23-0BEEEF7DC7F6}"/>
              </a:ext>
            </a:extLst>
          </p:cNvPr>
          <p:cNvSpPr/>
          <p:nvPr userDrawn="1"/>
        </p:nvSpPr>
        <p:spPr bwMode="auto">
          <a:xfrm>
            <a:off x="4516344" y="1303635"/>
            <a:ext cx="3198255" cy="1598941"/>
          </a:xfrm>
          <a:prstGeom prst="round2SameRect">
            <a:avLst>
              <a:gd name="adj1" fmla="val 9710"/>
              <a:gd name="adj2" fmla="val 0"/>
            </a:avLst>
          </a:prstGeom>
          <a:noFill/>
          <a:ln w="9525">
            <a:solidFill>
              <a:srgbClr val="DFA43C"/>
            </a:solidFill>
            <a:round/>
            <a:headEnd/>
            <a:tailEnd/>
          </a:ln>
        </p:spPr>
        <p:txBody>
          <a:bodyPr vert="horz" wrap="square" lIns="121920" tIns="60960" rIns="121920" bIns="60960" numCol="1" rtlCol="0" anchor="t" anchorCtr="0" compatLnSpc="1">
            <a:prstTxWarp prst="textNoShape">
              <a:avLst/>
            </a:prstTxWarp>
          </a:bodyPr>
          <a:lstStyle/>
          <a:p>
            <a:pPr marL="0" algn="ctr" defTabSz="914400" rtl="1" eaLnBrk="1" latinLnBrk="0" hangingPunct="1"/>
            <a:endParaRPr lang="en-US" sz="2400">
              <a:solidFill>
                <a:schemeClr val="bg1"/>
              </a:solidFill>
            </a:endParaRPr>
          </a:p>
        </p:txBody>
      </p:sp>
      <p:sp>
        <p:nvSpPr>
          <p:cNvPr id="13" name="Rectangle 12">
            <a:extLst>
              <a:ext uri="{FF2B5EF4-FFF2-40B4-BE49-F238E27FC236}">
                <a16:creationId xmlns:a16="http://schemas.microsoft.com/office/drawing/2014/main" id="{8376DA59-D045-BBC4-3F3F-3D8A9626EE41}"/>
              </a:ext>
            </a:extLst>
          </p:cNvPr>
          <p:cNvSpPr/>
          <p:nvPr userDrawn="1"/>
        </p:nvSpPr>
        <p:spPr bwMode="auto">
          <a:xfrm>
            <a:off x="4516344" y="2887593"/>
            <a:ext cx="3198256" cy="580600"/>
          </a:xfrm>
          <a:prstGeom prst="rect">
            <a:avLst/>
          </a:prstGeom>
          <a:solidFill>
            <a:srgbClr val="DFA43C"/>
          </a:solidFill>
          <a:ln w="9525">
            <a:solidFill>
              <a:schemeClr val="bg1"/>
            </a:solidFill>
            <a:round/>
            <a:headEnd/>
            <a:tailEnd/>
          </a:ln>
        </p:spPr>
        <p:txBody>
          <a:bodyPr vert="horz" wrap="square" lIns="121920" tIns="60960" rIns="121920" bIns="60960" numCol="1" rtlCol="0" anchor="ctr" anchorCtr="0" compatLnSpc="1">
            <a:prstTxWarp prst="textNoShape">
              <a:avLst/>
            </a:prstTxWarp>
          </a:bodyPr>
          <a:lstStyle/>
          <a:p>
            <a:pPr algn="ctr">
              <a:lnSpc>
                <a:spcPct val="120000"/>
              </a:lnSpc>
            </a:pPr>
            <a:r>
              <a:rPr lang="ar-SA" sz="1600" b="1" dirty="0">
                <a:solidFill>
                  <a:schemeClr val="bg1"/>
                </a:solidFill>
                <a:latin typeface="GE SS Unique Bold"/>
                <a:cs typeface="GE SS Unique Bold" panose="020A0503020102020204" pitchFamily="18" charset="-78"/>
              </a:rPr>
              <a:t>العنوان</a:t>
            </a:r>
            <a:endParaRPr lang="en-US" sz="1600" b="1" dirty="0">
              <a:solidFill>
                <a:schemeClr val="bg1"/>
              </a:solidFill>
              <a:latin typeface="GE SS Unique Bold"/>
            </a:endParaRPr>
          </a:p>
        </p:txBody>
      </p:sp>
      <p:sp>
        <p:nvSpPr>
          <p:cNvPr id="14" name="Round Same Side Corner Rectangle 13">
            <a:extLst>
              <a:ext uri="{FF2B5EF4-FFF2-40B4-BE49-F238E27FC236}">
                <a16:creationId xmlns:a16="http://schemas.microsoft.com/office/drawing/2014/main" id="{DD94BFB1-CE27-32EB-3EFC-356B352DF6DF}"/>
              </a:ext>
            </a:extLst>
          </p:cNvPr>
          <p:cNvSpPr/>
          <p:nvPr userDrawn="1"/>
        </p:nvSpPr>
        <p:spPr bwMode="auto">
          <a:xfrm>
            <a:off x="495301" y="1303635"/>
            <a:ext cx="3198255" cy="1598941"/>
          </a:xfrm>
          <a:prstGeom prst="round2SameRect">
            <a:avLst>
              <a:gd name="adj1" fmla="val 9710"/>
              <a:gd name="adj2" fmla="val 0"/>
            </a:avLst>
          </a:prstGeom>
          <a:solidFill>
            <a:srgbClr val="07828F"/>
          </a:solidFill>
          <a:ln w="9525">
            <a:solidFill>
              <a:schemeClr val="bg1"/>
            </a:solidFill>
            <a:round/>
            <a:headEnd/>
            <a:tailEnd/>
          </a:ln>
        </p:spPr>
        <p:txBody>
          <a:bodyPr vert="horz" wrap="square" lIns="121920" tIns="60960" rIns="121920" bIns="60960" numCol="1" rtlCol="0" anchor="t" anchorCtr="0" compatLnSpc="1">
            <a:prstTxWarp prst="textNoShape">
              <a:avLst/>
            </a:prstTxWarp>
          </a:bodyPr>
          <a:lstStyle/>
          <a:p>
            <a:pPr marL="0" algn="ctr" defTabSz="914400" rtl="1" eaLnBrk="1" latinLnBrk="0" hangingPunct="1"/>
            <a:endParaRPr lang="en-US" sz="2400">
              <a:solidFill>
                <a:schemeClr val="bg1"/>
              </a:solidFill>
            </a:endParaRPr>
          </a:p>
        </p:txBody>
      </p:sp>
      <p:sp>
        <p:nvSpPr>
          <p:cNvPr id="15" name="Rectangle 14">
            <a:extLst>
              <a:ext uri="{FF2B5EF4-FFF2-40B4-BE49-F238E27FC236}">
                <a16:creationId xmlns:a16="http://schemas.microsoft.com/office/drawing/2014/main" id="{41480A37-B61A-3BBC-7DB8-D9AF466F55AD}"/>
              </a:ext>
            </a:extLst>
          </p:cNvPr>
          <p:cNvSpPr/>
          <p:nvPr userDrawn="1"/>
        </p:nvSpPr>
        <p:spPr bwMode="auto">
          <a:xfrm>
            <a:off x="495301" y="2887593"/>
            <a:ext cx="3198256" cy="580600"/>
          </a:xfrm>
          <a:prstGeom prst="rect">
            <a:avLst/>
          </a:prstGeom>
          <a:solidFill>
            <a:srgbClr val="07828F"/>
          </a:solidFill>
          <a:ln w="9525">
            <a:solidFill>
              <a:schemeClr val="bg1"/>
            </a:solidFill>
            <a:round/>
            <a:headEnd/>
            <a:tailEnd/>
          </a:ln>
        </p:spPr>
        <p:txBody>
          <a:bodyPr vert="horz" wrap="square" lIns="121920" tIns="60960" rIns="121920" bIns="60960" numCol="1" rtlCol="0" anchor="ctr" anchorCtr="0" compatLnSpc="1">
            <a:prstTxWarp prst="textNoShape">
              <a:avLst/>
            </a:prstTxWarp>
          </a:bodyPr>
          <a:lstStyle/>
          <a:p>
            <a:pPr algn="ctr">
              <a:lnSpc>
                <a:spcPct val="120000"/>
              </a:lnSpc>
            </a:pPr>
            <a:r>
              <a:rPr lang="ar-SA" sz="1600" b="1" dirty="0">
                <a:solidFill>
                  <a:schemeClr val="bg1"/>
                </a:solidFill>
                <a:latin typeface="GE SS Unique Bold"/>
                <a:cs typeface="GE SS Unique Bold" panose="020A0503020102020204" pitchFamily="18" charset="-78"/>
              </a:rPr>
              <a:t>العنوان</a:t>
            </a:r>
            <a:endParaRPr lang="en-US" sz="1600" b="1" dirty="0">
              <a:solidFill>
                <a:schemeClr val="bg1"/>
              </a:solidFill>
              <a:latin typeface="GE SS Unique Bold"/>
            </a:endParaRPr>
          </a:p>
        </p:txBody>
      </p:sp>
      <p:sp>
        <p:nvSpPr>
          <p:cNvPr id="16" name="TextBox 15">
            <a:extLst>
              <a:ext uri="{FF2B5EF4-FFF2-40B4-BE49-F238E27FC236}">
                <a16:creationId xmlns:a16="http://schemas.microsoft.com/office/drawing/2014/main" id="{0F8A381B-C55D-5081-9AD5-FB734E755F31}"/>
              </a:ext>
            </a:extLst>
          </p:cNvPr>
          <p:cNvSpPr txBox="1"/>
          <p:nvPr userDrawn="1"/>
        </p:nvSpPr>
        <p:spPr>
          <a:xfrm flipH="1">
            <a:off x="771920" y="1457348"/>
            <a:ext cx="2630361" cy="1299254"/>
          </a:xfrm>
          <a:prstGeom prst="rect">
            <a:avLst/>
          </a:prstGeom>
          <a:noFill/>
          <a:ln>
            <a:noFill/>
          </a:ln>
        </p:spPr>
        <p:txBody>
          <a:bodyPr wrap="square" lIns="121920" tIns="0" rIns="121920" bIns="0" rtlCol="0" anchor="ctr">
            <a:spAutoFit/>
          </a:bodyPr>
          <a:lstStyle/>
          <a:p>
            <a:pPr algn="r">
              <a:lnSpc>
                <a:spcPct val="150000"/>
              </a:lnSpc>
            </a:pPr>
            <a:r>
              <a:rPr lang="ar-SA" sz="1400" dirty="0">
                <a:solidFill>
                  <a:schemeClr val="bg1"/>
                </a:solidFill>
                <a:latin typeface="GE SS Unique Light" panose="020A0503020102020204" pitchFamily="18" charset="-78"/>
                <a:ea typeface="GE SS Unique Light" panose="020A0503020102020204" pitchFamily="18" charset="-78"/>
                <a:cs typeface="GE SS Unique Light" panose="020A0503020102020204" pitchFamily="18" charset="-78"/>
              </a:rPr>
              <a:t>هذا النص هو مثال لنص يمكن أن يستبدل في نفس المساحة</a:t>
            </a:r>
            <a:endParaRPr lang="en-US" sz="1400" dirty="0">
              <a:solidFill>
                <a:schemeClr val="bg1"/>
              </a:solidFill>
              <a:latin typeface="GE SS Unique Light" panose="020A0503020102020204" pitchFamily="18" charset="-78"/>
              <a:ea typeface="GE SS Unique Light" panose="020A0503020102020204" pitchFamily="18" charset="-78"/>
              <a:cs typeface="GE SS Unique Light" panose="020A0503020102020204" pitchFamily="18" charset="-78"/>
            </a:endParaRPr>
          </a:p>
          <a:p>
            <a:pPr algn="r">
              <a:lnSpc>
                <a:spcPct val="150000"/>
              </a:lnSpc>
            </a:pPr>
            <a:r>
              <a:rPr lang="ar-SA" sz="1400" dirty="0">
                <a:solidFill>
                  <a:schemeClr val="bg1"/>
                </a:solidFill>
                <a:latin typeface="GE SS Unique Light" panose="020A0503020102020204" pitchFamily="18" charset="-78"/>
                <a:ea typeface="GE SS Unique Light" panose="020A0503020102020204" pitchFamily="18" charset="-78"/>
                <a:cs typeface="GE SS Unique Light" panose="020A0503020102020204" pitchFamily="18" charset="-78"/>
              </a:rPr>
              <a:t>هذا النص هو مثال لنص يمكن أن يستبدل في نفس المساحة</a:t>
            </a:r>
            <a:endParaRPr lang="en-US" sz="1400" dirty="0">
              <a:solidFill>
                <a:schemeClr val="bg1"/>
              </a:solidFill>
              <a:latin typeface="GE SS Unique Light" panose="020A0503020102020204" pitchFamily="18" charset="-78"/>
              <a:ea typeface="GE SS Unique Light" panose="020A0503020102020204" pitchFamily="18" charset="-78"/>
              <a:cs typeface="GE SS Unique Light" panose="020A0503020102020204" pitchFamily="18" charset="-78"/>
            </a:endParaRPr>
          </a:p>
        </p:txBody>
      </p:sp>
      <p:sp>
        <p:nvSpPr>
          <p:cNvPr id="17" name="TextBox 16">
            <a:extLst>
              <a:ext uri="{FF2B5EF4-FFF2-40B4-BE49-F238E27FC236}">
                <a16:creationId xmlns:a16="http://schemas.microsoft.com/office/drawing/2014/main" id="{C020261A-4B63-8B7B-58B6-1C43DBDA5557}"/>
              </a:ext>
            </a:extLst>
          </p:cNvPr>
          <p:cNvSpPr txBox="1"/>
          <p:nvPr userDrawn="1"/>
        </p:nvSpPr>
        <p:spPr>
          <a:xfrm flipH="1">
            <a:off x="4792959" y="1446590"/>
            <a:ext cx="2630361" cy="1299254"/>
          </a:xfrm>
          <a:prstGeom prst="rect">
            <a:avLst/>
          </a:prstGeom>
          <a:noFill/>
          <a:ln>
            <a:noFill/>
          </a:ln>
        </p:spPr>
        <p:txBody>
          <a:bodyPr wrap="square" lIns="121920" tIns="0" rIns="121920" bIns="0" rtlCol="0" anchor="ctr">
            <a:spAutoFit/>
          </a:bodyPr>
          <a:lstStyle/>
          <a:p>
            <a:pPr algn="r">
              <a:lnSpc>
                <a:spcPct val="150000"/>
              </a:lnSpc>
            </a:pPr>
            <a:r>
              <a:rPr lang="ar-SA" sz="1400" dirty="0">
                <a:solidFill>
                  <a:schemeClr val="bg2">
                    <a:lumMod val="50000"/>
                  </a:schemeClr>
                </a:solidFill>
                <a:latin typeface="GE SS Unique Light" panose="020A0503020102020204" pitchFamily="18" charset="-78"/>
                <a:ea typeface="GE SS Unique Light" panose="020A0503020102020204" pitchFamily="18" charset="-78"/>
                <a:cs typeface="GE SS Unique Light" panose="020A0503020102020204" pitchFamily="18" charset="-78"/>
              </a:rPr>
              <a:t>هذا النص هو مثال لنص يمكن أن يستبدل في نفس المساحة</a:t>
            </a:r>
            <a:endParaRPr lang="en-US" sz="1400" dirty="0">
              <a:solidFill>
                <a:schemeClr val="bg2">
                  <a:lumMod val="50000"/>
                </a:schemeClr>
              </a:solidFill>
              <a:latin typeface="GE SS Unique Light" panose="020A0503020102020204" pitchFamily="18" charset="-78"/>
              <a:ea typeface="GE SS Unique Light" panose="020A0503020102020204" pitchFamily="18" charset="-78"/>
              <a:cs typeface="GE SS Unique Light" panose="020A0503020102020204" pitchFamily="18" charset="-78"/>
            </a:endParaRPr>
          </a:p>
          <a:p>
            <a:pPr algn="r">
              <a:lnSpc>
                <a:spcPct val="150000"/>
              </a:lnSpc>
            </a:pPr>
            <a:r>
              <a:rPr lang="ar-SA" sz="1400" dirty="0">
                <a:solidFill>
                  <a:schemeClr val="bg2">
                    <a:lumMod val="50000"/>
                  </a:schemeClr>
                </a:solidFill>
                <a:latin typeface="GE SS Unique Light" panose="020A0503020102020204" pitchFamily="18" charset="-78"/>
                <a:ea typeface="GE SS Unique Light" panose="020A0503020102020204" pitchFamily="18" charset="-78"/>
                <a:cs typeface="GE SS Unique Light" panose="020A0503020102020204" pitchFamily="18" charset="-78"/>
              </a:rPr>
              <a:t>هذا النص هو مثال لنص يمكن أن يستبدل في نفس المساحة</a:t>
            </a:r>
            <a:endParaRPr lang="en-US" sz="1400" dirty="0">
              <a:solidFill>
                <a:schemeClr val="bg2">
                  <a:lumMod val="50000"/>
                </a:schemeClr>
              </a:solidFill>
              <a:latin typeface="GE SS Unique Light" panose="020A0503020102020204" pitchFamily="18" charset="-78"/>
              <a:ea typeface="GE SS Unique Light" panose="020A0503020102020204" pitchFamily="18" charset="-78"/>
              <a:cs typeface="GE SS Unique Light" panose="020A0503020102020204" pitchFamily="18" charset="-78"/>
            </a:endParaRPr>
          </a:p>
        </p:txBody>
      </p:sp>
      <p:sp>
        <p:nvSpPr>
          <p:cNvPr id="18" name="TextBox 17">
            <a:extLst>
              <a:ext uri="{FF2B5EF4-FFF2-40B4-BE49-F238E27FC236}">
                <a16:creationId xmlns:a16="http://schemas.microsoft.com/office/drawing/2014/main" id="{E8D6746C-4F58-596D-56A3-2724D9283373}"/>
              </a:ext>
            </a:extLst>
          </p:cNvPr>
          <p:cNvSpPr txBox="1"/>
          <p:nvPr userDrawn="1"/>
        </p:nvSpPr>
        <p:spPr>
          <a:xfrm flipH="1">
            <a:off x="8837149" y="1431133"/>
            <a:ext cx="2630361" cy="1299254"/>
          </a:xfrm>
          <a:prstGeom prst="rect">
            <a:avLst/>
          </a:prstGeom>
          <a:noFill/>
          <a:ln>
            <a:noFill/>
          </a:ln>
        </p:spPr>
        <p:txBody>
          <a:bodyPr wrap="square" lIns="121920" tIns="0" rIns="121920" bIns="0" rtlCol="0" anchor="ctr">
            <a:spAutoFit/>
          </a:bodyPr>
          <a:lstStyle/>
          <a:p>
            <a:pPr algn="r">
              <a:lnSpc>
                <a:spcPct val="150000"/>
              </a:lnSpc>
            </a:pPr>
            <a:r>
              <a:rPr lang="ar-SA" sz="1400" dirty="0">
                <a:solidFill>
                  <a:schemeClr val="bg1"/>
                </a:solidFill>
                <a:latin typeface="GE SS Unique Light" panose="020A0503020102020204" pitchFamily="18" charset="-78"/>
                <a:ea typeface="GE SS Unique Light" panose="020A0503020102020204" pitchFamily="18" charset="-78"/>
                <a:cs typeface="GE SS Unique Light" panose="020A0503020102020204" pitchFamily="18" charset="-78"/>
              </a:rPr>
              <a:t>هذا النص هو مثال لنص يمكن أن يستبدل في نفس المساحة</a:t>
            </a:r>
            <a:endParaRPr lang="en-US" sz="1400" dirty="0">
              <a:solidFill>
                <a:schemeClr val="bg1"/>
              </a:solidFill>
              <a:latin typeface="GE SS Unique Light" panose="020A0503020102020204" pitchFamily="18" charset="-78"/>
              <a:ea typeface="GE SS Unique Light" panose="020A0503020102020204" pitchFamily="18" charset="-78"/>
              <a:cs typeface="GE SS Unique Light" panose="020A0503020102020204" pitchFamily="18" charset="-78"/>
            </a:endParaRPr>
          </a:p>
          <a:p>
            <a:pPr algn="r">
              <a:lnSpc>
                <a:spcPct val="150000"/>
              </a:lnSpc>
            </a:pPr>
            <a:r>
              <a:rPr lang="ar-SA" sz="1400" dirty="0">
                <a:solidFill>
                  <a:schemeClr val="bg1"/>
                </a:solidFill>
                <a:latin typeface="GE SS Unique Light" panose="020A0503020102020204" pitchFamily="18" charset="-78"/>
                <a:ea typeface="GE SS Unique Light" panose="020A0503020102020204" pitchFamily="18" charset="-78"/>
                <a:cs typeface="GE SS Unique Light" panose="020A0503020102020204" pitchFamily="18" charset="-78"/>
              </a:rPr>
              <a:t>هذا النص هو مثال لنص يمكن أن يستبدل في نفس المساحة</a:t>
            </a:r>
            <a:endParaRPr lang="en-US" sz="1400" dirty="0">
              <a:solidFill>
                <a:schemeClr val="bg1"/>
              </a:solidFill>
              <a:latin typeface="GE SS Unique Light" panose="020A0503020102020204" pitchFamily="18" charset="-78"/>
              <a:ea typeface="GE SS Unique Light" panose="020A0503020102020204" pitchFamily="18" charset="-78"/>
              <a:cs typeface="GE SS Unique Light" panose="020A0503020102020204" pitchFamily="18" charset="-78"/>
            </a:endParaRPr>
          </a:p>
        </p:txBody>
      </p:sp>
      <p:sp>
        <p:nvSpPr>
          <p:cNvPr id="19" name="TextBox 18">
            <a:extLst>
              <a:ext uri="{FF2B5EF4-FFF2-40B4-BE49-F238E27FC236}">
                <a16:creationId xmlns:a16="http://schemas.microsoft.com/office/drawing/2014/main" id="{4E4A590E-EB69-816D-04D3-FA42A5678315}"/>
              </a:ext>
            </a:extLst>
          </p:cNvPr>
          <p:cNvSpPr txBox="1"/>
          <p:nvPr userDrawn="1"/>
        </p:nvSpPr>
        <p:spPr>
          <a:xfrm flipH="1">
            <a:off x="4831955" y="4354458"/>
            <a:ext cx="2630361" cy="1299254"/>
          </a:xfrm>
          <a:prstGeom prst="rect">
            <a:avLst/>
          </a:prstGeom>
          <a:noFill/>
          <a:ln>
            <a:noFill/>
          </a:ln>
        </p:spPr>
        <p:txBody>
          <a:bodyPr wrap="square" lIns="121920" tIns="0" rIns="121920" bIns="0" rtlCol="0" anchor="ctr">
            <a:spAutoFit/>
          </a:bodyPr>
          <a:lstStyle/>
          <a:p>
            <a:pPr algn="r">
              <a:lnSpc>
                <a:spcPct val="150000"/>
              </a:lnSpc>
            </a:pPr>
            <a:r>
              <a:rPr lang="ar-SA" sz="1400" dirty="0">
                <a:solidFill>
                  <a:schemeClr val="bg1"/>
                </a:solidFill>
                <a:latin typeface="GE SS Unique Light" panose="020A0503020102020204" pitchFamily="18" charset="-78"/>
                <a:ea typeface="GE SS Unique Light" panose="020A0503020102020204" pitchFamily="18" charset="-78"/>
                <a:cs typeface="GE SS Unique Light" panose="020A0503020102020204" pitchFamily="18" charset="-78"/>
              </a:rPr>
              <a:t>هذا النص هو مثال لنص يمكن أن يستبدل في نفس المساحة</a:t>
            </a:r>
            <a:endParaRPr lang="en-US" sz="1400" dirty="0">
              <a:solidFill>
                <a:schemeClr val="bg1"/>
              </a:solidFill>
              <a:latin typeface="GE SS Unique Light" panose="020A0503020102020204" pitchFamily="18" charset="-78"/>
              <a:ea typeface="GE SS Unique Light" panose="020A0503020102020204" pitchFamily="18" charset="-78"/>
              <a:cs typeface="GE SS Unique Light" panose="020A0503020102020204" pitchFamily="18" charset="-78"/>
            </a:endParaRPr>
          </a:p>
          <a:p>
            <a:pPr algn="r">
              <a:lnSpc>
                <a:spcPct val="150000"/>
              </a:lnSpc>
            </a:pPr>
            <a:r>
              <a:rPr lang="ar-SA" sz="1400" dirty="0">
                <a:solidFill>
                  <a:schemeClr val="bg1"/>
                </a:solidFill>
                <a:latin typeface="GE SS Unique Light" panose="020A0503020102020204" pitchFamily="18" charset="-78"/>
                <a:ea typeface="GE SS Unique Light" panose="020A0503020102020204" pitchFamily="18" charset="-78"/>
                <a:cs typeface="GE SS Unique Light" panose="020A0503020102020204" pitchFamily="18" charset="-78"/>
              </a:rPr>
              <a:t>هذا النص هو مثال لنص يمكن أن يستبدل في نفس المساحة</a:t>
            </a:r>
            <a:endParaRPr lang="en-US" sz="1400" dirty="0">
              <a:solidFill>
                <a:schemeClr val="bg1"/>
              </a:solidFill>
              <a:latin typeface="GE SS Unique Light" panose="020A0503020102020204" pitchFamily="18" charset="-78"/>
              <a:ea typeface="GE SS Unique Light" panose="020A0503020102020204" pitchFamily="18" charset="-78"/>
              <a:cs typeface="GE SS Unique Light" panose="020A0503020102020204" pitchFamily="18" charset="-78"/>
            </a:endParaRPr>
          </a:p>
        </p:txBody>
      </p:sp>
      <p:sp>
        <p:nvSpPr>
          <p:cNvPr id="20" name="TextBox 19">
            <a:extLst>
              <a:ext uri="{FF2B5EF4-FFF2-40B4-BE49-F238E27FC236}">
                <a16:creationId xmlns:a16="http://schemas.microsoft.com/office/drawing/2014/main" id="{C98F611E-5662-AFE6-F487-F3DAD1D8424F}"/>
              </a:ext>
            </a:extLst>
          </p:cNvPr>
          <p:cNvSpPr txBox="1"/>
          <p:nvPr userDrawn="1"/>
        </p:nvSpPr>
        <p:spPr>
          <a:xfrm flipH="1">
            <a:off x="8837149" y="4344970"/>
            <a:ext cx="2630361" cy="1299254"/>
          </a:xfrm>
          <a:prstGeom prst="rect">
            <a:avLst/>
          </a:prstGeom>
          <a:noFill/>
          <a:ln>
            <a:noFill/>
          </a:ln>
        </p:spPr>
        <p:txBody>
          <a:bodyPr wrap="square" lIns="121920" tIns="0" rIns="121920" bIns="0" rtlCol="0" anchor="ctr">
            <a:spAutoFit/>
          </a:bodyPr>
          <a:lstStyle/>
          <a:p>
            <a:pPr algn="r">
              <a:lnSpc>
                <a:spcPct val="150000"/>
              </a:lnSpc>
            </a:pPr>
            <a:r>
              <a:rPr lang="ar-SA" sz="1400" dirty="0">
                <a:solidFill>
                  <a:schemeClr val="bg2">
                    <a:lumMod val="50000"/>
                  </a:schemeClr>
                </a:solidFill>
                <a:latin typeface="GE SS Unique Light" panose="020A0503020102020204" pitchFamily="18" charset="-78"/>
                <a:ea typeface="GE SS Unique Light" panose="020A0503020102020204" pitchFamily="18" charset="-78"/>
                <a:cs typeface="GE SS Unique Light" panose="020A0503020102020204" pitchFamily="18" charset="-78"/>
              </a:rPr>
              <a:t>هذا النص هو مثال لنص يمكن أن يستبدل في نفس المساحة</a:t>
            </a:r>
            <a:endParaRPr lang="en-US" sz="1400" dirty="0">
              <a:solidFill>
                <a:schemeClr val="bg2">
                  <a:lumMod val="50000"/>
                </a:schemeClr>
              </a:solidFill>
              <a:latin typeface="GE SS Unique Light" panose="020A0503020102020204" pitchFamily="18" charset="-78"/>
              <a:ea typeface="GE SS Unique Light" panose="020A0503020102020204" pitchFamily="18" charset="-78"/>
              <a:cs typeface="GE SS Unique Light" panose="020A0503020102020204" pitchFamily="18" charset="-78"/>
            </a:endParaRPr>
          </a:p>
          <a:p>
            <a:pPr algn="r">
              <a:lnSpc>
                <a:spcPct val="150000"/>
              </a:lnSpc>
            </a:pPr>
            <a:r>
              <a:rPr lang="ar-SA" sz="1400" dirty="0">
                <a:solidFill>
                  <a:schemeClr val="bg2">
                    <a:lumMod val="50000"/>
                  </a:schemeClr>
                </a:solidFill>
                <a:latin typeface="GE SS Unique Light" panose="020A0503020102020204" pitchFamily="18" charset="-78"/>
                <a:ea typeface="GE SS Unique Light" panose="020A0503020102020204" pitchFamily="18" charset="-78"/>
                <a:cs typeface="GE SS Unique Light" panose="020A0503020102020204" pitchFamily="18" charset="-78"/>
              </a:rPr>
              <a:t>هذا النص هو مثال لنص يمكن أن يستبدل في نفس المساحة</a:t>
            </a:r>
            <a:endParaRPr lang="en-US" sz="1400" dirty="0">
              <a:solidFill>
                <a:schemeClr val="bg2">
                  <a:lumMod val="50000"/>
                </a:schemeClr>
              </a:solidFill>
              <a:latin typeface="GE SS Unique Light" panose="020A0503020102020204" pitchFamily="18" charset="-78"/>
              <a:ea typeface="GE SS Unique Light" panose="020A0503020102020204" pitchFamily="18" charset="-78"/>
              <a:cs typeface="GE SS Unique Light" panose="020A0503020102020204" pitchFamily="18" charset="-78"/>
            </a:endParaRPr>
          </a:p>
        </p:txBody>
      </p:sp>
      <p:sp>
        <p:nvSpPr>
          <p:cNvPr id="21" name="TextBox 20">
            <a:extLst>
              <a:ext uri="{FF2B5EF4-FFF2-40B4-BE49-F238E27FC236}">
                <a16:creationId xmlns:a16="http://schemas.microsoft.com/office/drawing/2014/main" id="{F46B26A0-2D2C-C5AF-D85E-B68ABF91C704}"/>
              </a:ext>
            </a:extLst>
          </p:cNvPr>
          <p:cNvSpPr txBox="1"/>
          <p:nvPr userDrawn="1"/>
        </p:nvSpPr>
        <p:spPr>
          <a:xfrm flipH="1">
            <a:off x="830409" y="4311469"/>
            <a:ext cx="2630361" cy="1299254"/>
          </a:xfrm>
          <a:prstGeom prst="rect">
            <a:avLst/>
          </a:prstGeom>
          <a:noFill/>
          <a:ln>
            <a:noFill/>
          </a:ln>
        </p:spPr>
        <p:txBody>
          <a:bodyPr wrap="square" lIns="121920" tIns="0" rIns="121920" bIns="0" rtlCol="0" anchor="ctr">
            <a:spAutoFit/>
          </a:bodyPr>
          <a:lstStyle/>
          <a:p>
            <a:pPr algn="r">
              <a:lnSpc>
                <a:spcPct val="150000"/>
              </a:lnSpc>
            </a:pPr>
            <a:r>
              <a:rPr lang="ar-SA" sz="1400" dirty="0">
                <a:solidFill>
                  <a:schemeClr val="bg2">
                    <a:lumMod val="50000"/>
                  </a:schemeClr>
                </a:solidFill>
                <a:latin typeface="GE SS Unique Light" panose="020A0503020102020204" pitchFamily="18" charset="-78"/>
                <a:ea typeface="GE SS Unique Light" panose="020A0503020102020204" pitchFamily="18" charset="-78"/>
                <a:cs typeface="GE SS Unique Light" panose="020A0503020102020204" pitchFamily="18" charset="-78"/>
              </a:rPr>
              <a:t>هذا النص هو مثال لنص يمكن أن يستبدل في نفس المساحة</a:t>
            </a:r>
            <a:endParaRPr lang="en-US" sz="1400" dirty="0">
              <a:solidFill>
                <a:schemeClr val="bg2">
                  <a:lumMod val="50000"/>
                </a:schemeClr>
              </a:solidFill>
              <a:latin typeface="GE SS Unique Light" panose="020A0503020102020204" pitchFamily="18" charset="-78"/>
              <a:ea typeface="GE SS Unique Light" panose="020A0503020102020204" pitchFamily="18" charset="-78"/>
              <a:cs typeface="GE SS Unique Light" panose="020A0503020102020204" pitchFamily="18" charset="-78"/>
            </a:endParaRPr>
          </a:p>
          <a:p>
            <a:pPr algn="r">
              <a:lnSpc>
                <a:spcPct val="150000"/>
              </a:lnSpc>
            </a:pPr>
            <a:r>
              <a:rPr lang="ar-SA" sz="1400" dirty="0">
                <a:solidFill>
                  <a:schemeClr val="bg2">
                    <a:lumMod val="50000"/>
                  </a:schemeClr>
                </a:solidFill>
                <a:latin typeface="GE SS Unique Light" panose="020A0503020102020204" pitchFamily="18" charset="-78"/>
                <a:ea typeface="GE SS Unique Light" panose="020A0503020102020204" pitchFamily="18" charset="-78"/>
                <a:cs typeface="GE SS Unique Light" panose="020A0503020102020204" pitchFamily="18" charset="-78"/>
              </a:rPr>
              <a:t>هذا النص هو مثال لنص يمكن أن يستبدل في نفس المساحة</a:t>
            </a:r>
            <a:endParaRPr lang="en-US" sz="1400" dirty="0">
              <a:solidFill>
                <a:schemeClr val="bg2">
                  <a:lumMod val="50000"/>
                </a:schemeClr>
              </a:solidFill>
              <a:latin typeface="GE SS Unique Light" panose="020A0503020102020204" pitchFamily="18" charset="-78"/>
              <a:ea typeface="GE SS Unique Light" panose="020A0503020102020204" pitchFamily="18" charset="-78"/>
              <a:cs typeface="GE SS Unique Light" panose="020A0503020102020204" pitchFamily="18" charset="-78"/>
            </a:endParaRPr>
          </a:p>
        </p:txBody>
      </p:sp>
    </p:spTree>
    <p:extLst>
      <p:ext uri="{BB962C8B-B14F-4D97-AF65-F5344CB8AC3E}">
        <p14:creationId xmlns:p14="http://schemas.microsoft.com/office/powerpoint/2010/main" val="217933596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7_Title and Content">
    <p:spTree>
      <p:nvGrpSpPr>
        <p:cNvPr id="1" name=""/>
        <p:cNvGrpSpPr/>
        <p:nvPr/>
      </p:nvGrpSpPr>
      <p:grpSpPr>
        <a:xfrm>
          <a:off x="0" y="0"/>
          <a:ext cx="0" cy="0"/>
          <a:chOff x="0" y="0"/>
          <a:chExt cx="0" cy="0"/>
        </a:xfrm>
      </p:grpSpPr>
      <p:sp>
        <p:nvSpPr>
          <p:cNvPr id="54" name="Slide Number">
            <a:extLst>
              <a:ext uri="{FF2B5EF4-FFF2-40B4-BE49-F238E27FC236}">
                <a16:creationId xmlns:a16="http://schemas.microsoft.com/office/drawing/2014/main" id="{0FBA0655-D667-5CB9-F627-4130A366DEC7}"/>
              </a:ext>
            </a:extLst>
          </p:cNvPr>
          <p:cNvSpPr txBox="1">
            <a:spLocks/>
          </p:cNvSpPr>
          <p:nvPr userDrawn="1"/>
        </p:nvSpPr>
        <p:spPr>
          <a:xfrm>
            <a:off x="472072" y="6405453"/>
            <a:ext cx="218008" cy="2410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b">
            <a:spAutoFit/>
          </a:bodyPr>
          <a:lstStyle>
            <a:defPPr>
              <a:defRPr lang="en-SA"/>
            </a:defPPr>
            <a:lvl1pPr marL="0" algn="l" defTabSz="292100" rtl="0" eaLnBrk="1" latinLnBrk="0" hangingPunct="1">
              <a:defRPr sz="900" kern="1200">
                <a:solidFill>
                  <a:srgbClr val="00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hangingPunct="0"/>
            <a:fld id="{86CB4B4D-7CA3-9044-876B-883B54F8677D}" type="slidenum">
              <a:rPr lang="en-GB" kern="0" smtClean="0">
                <a:latin typeface="Lama Sans Regular"/>
                <a:cs typeface="Lama Sans Regular"/>
                <a:sym typeface="Lama Sans Regular"/>
              </a:rPr>
              <a:pPr algn="ctr" hangingPunct="0"/>
              <a:t>‹#›</a:t>
            </a:fld>
            <a:endParaRPr lang="en-GB" kern="0">
              <a:latin typeface="Lama Sans Regular"/>
              <a:cs typeface="Lama Sans Regular"/>
              <a:sym typeface="Lama Sans Regular"/>
            </a:endParaRPr>
          </a:p>
        </p:txBody>
      </p:sp>
      <p:sp>
        <p:nvSpPr>
          <p:cNvPr id="55" name="March 2024">
            <a:extLst>
              <a:ext uri="{FF2B5EF4-FFF2-40B4-BE49-F238E27FC236}">
                <a16:creationId xmlns:a16="http://schemas.microsoft.com/office/drawing/2014/main" id="{7C1F7F45-7909-17F2-7F9F-C5DBD329EB4B}"/>
              </a:ext>
            </a:extLst>
          </p:cNvPr>
          <p:cNvSpPr txBox="1">
            <a:spLocks/>
          </p:cNvSpPr>
          <p:nvPr userDrawn="1"/>
        </p:nvSpPr>
        <p:spPr>
          <a:xfrm>
            <a:off x="10235367" y="6502035"/>
            <a:ext cx="1454986" cy="2055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Autofit/>
          </a:bodyPr>
          <a:lstStyle>
            <a:lvl1pPr marL="0" marR="0" indent="0" algn="r" defTabSz="1219169" rtl="1" latinLnBrk="0">
              <a:lnSpc>
                <a:spcPct val="100000"/>
              </a:lnSpc>
              <a:spcBef>
                <a:spcPts val="0"/>
              </a:spcBef>
              <a:spcAft>
                <a:spcPts val="0"/>
              </a:spcAft>
              <a:buClrTx/>
              <a:buSzTx/>
              <a:buFontTx/>
              <a:buNone/>
              <a:tabLst/>
              <a:defRPr sz="900" b="0" i="0" u="none" strike="noStrike" cap="none" spc="-18" baseline="0">
                <a:solidFill>
                  <a:srgbClr val="000000"/>
                </a:solidFill>
                <a:uFillTx/>
                <a:latin typeface="Lama Sans Regular"/>
                <a:ea typeface="Lama Sans Regular"/>
                <a:cs typeface="Lama Sans Regular"/>
                <a:sym typeface="Lama Sans Regular"/>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9pPr>
          </a:lstStyle>
          <a:p>
            <a:pPr marL="0" marR="0" lvl="0" indent="0" algn="r" defTabSz="1219169" rtl="1" eaLnBrk="1" fontAlgn="auto" latinLnBrk="0" hangingPunct="1">
              <a:lnSpc>
                <a:spcPct val="100000"/>
              </a:lnSpc>
              <a:spcBef>
                <a:spcPts val="0"/>
              </a:spcBef>
              <a:spcAft>
                <a:spcPts val="0"/>
              </a:spcAft>
              <a:buClrTx/>
              <a:buSzTx/>
              <a:buFontTx/>
              <a:buNone/>
              <a:tabLst/>
              <a:defRPr/>
            </a:pPr>
            <a:r>
              <a:rPr kumimoji="0" lang="ar-SA" sz="900" b="0" i="0" u="none" strike="noStrike" kern="0" cap="none" spc="-18" normalizeH="0" baseline="0" noProof="0" dirty="0">
                <a:ln>
                  <a:noFill/>
                </a:ln>
                <a:solidFill>
                  <a:srgbClr val="000000"/>
                </a:solidFill>
                <a:effectLst/>
                <a:uLnTx/>
                <a:uFillTx/>
                <a:latin typeface="Readex Pro Light" pitchFamily="2" charset="-78"/>
                <a:cs typeface="Readex Pro Light" pitchFamily="2" charset="-78"/>
                <a:sym typeface="Lama Sans Regular"/>
              </a:rPr>
              <a:t>2025</a:t>
            </a:r>
            <a:endParaRPr kumimoji="0" lang="en-GB" sz="900" b="0" i="0" u="none" strike="noStrike" kern="0" cap="none" spc="-18" normalizeH="0" baseline="0" noProof="0" dirty="0">
              <a:ln>
                <a:noFill/>
              </a:ln>
              <a:solidFill>
                <a:srgbClr val="000000"/>
              </a:solidFill>
              <a:effectLst/>
              <a:uLnTx/>
              <a:uFillTx/>
              <a:latin typeface="Lama Sans Regular"/>
              <a:cs typeface="Lama Sans Regular"/>
              <a:sym typeface="Lama Sans Regular"/>
            </a:endParaRPr>
          </a:p>
        </p:txBody>
      </p:sp>
      <p:sp>
        <p:nvSpPr>
          <p:cNvPr id="68" name="Line">
            <a:extLst>
              <a:ext uri="{FF2B5EF4-FFF2-40B4-BE49-F238E27FC236}">
                <a16:creationId xmlns:a16="http://schemas.microsoft.com/office/drawing/2014/main" id="{A8E3C537-A946-4B41-148D-D4C662A4B6E0}"/>
              </a:ext>
            </a:extLst>
          </p:cNvPr>
          <p:cNvSpPr/>
          <p:nvPr userDrawn="1"/>
        </p:nvSpPr>
        <p:spPr>
          <a:xfrm>
            <a:off x="495300" y="6369050"/>
            <a:ext cx="11201401" cy="0"/>
          </a:xfrm>
          <a:prstGeom prst="line">
            <a:avLst/>
          </a:prstGeom>
          <a:ln w="9525">
            <a:solidFill>
              <a:srgbClr val="000000"/>
            </a:solidFill>
            <a:miter lim="400000"/>
          </a:ln>
        </p:spPr>
        <p:txBody>
          <a:bodyPr lIns="25400" tIns="25400" rIns="25400" bIns="25400" anchor="ctr"/>
          <a:lstStyle/>
          <a:p>
            <a:endParaRPr sz="900">
              <a:solidFill>
                <a:srgbClr val="5E5E5E"/>
              </a:solidFill>
              <a:latin typeface="Lama Sans Bold"/>
              <a:cs typeface="Lama Sans Bold"/>
            </a:endParaRPr>
          </a:p>
        </p:txBody>
      </p:sp>
      <p:sp>
        <p:nvSpPr>
          <p:cNvPr id="4" name="Text Placeholder 6">
            <a:extLst>
              <a:ext uri="{FF2B5EF4-FFF2-40B4-BE49-F238E27FC236}">
                <a16:creationId xmlns:a16="http://schemas.microsoft.com/office/drawing/2014/main" id="{D949F8A8-1507-E461-AD16-478D845B88F1}"/>
              </a:ext>
            </a:extLst>
          </p:cNvPr>
          <p:cNvSpPr>
            <a:spLocks noGrp="1"/>
          </p:cNvSpPr>
          <p:nvPr>
            <p:ph type="body" sz="quarter" idx="10" hasCustomPrompt="1"/>
          </p:nvPr>
        </p:nvSpPr>
        <p:spPr>
          <a:xfrm>
            <a:off x="388714" y="317117"/>
            <a:ext cx="3821336" cy="273434"/>
          </a:xfrm>
        </p:spPr>
        <p:txBody>
          <a:bodyPr>
            <a:noAutofit/>
          </a:bodyPr>
          <a:lstStyle>
            <a:lvl1pPr marL="0" indent="0">
              <a:buNone/>
              <a:defRPr sz="900">
                <a:solidFill>
                  <a:srgbClr val="000000"/>
                </a:solidFill>
              </a:defRPr>
            </a:lvl1pPr>
          </a:lstStyle>
          <a:p>
            <a:pPr lvl="0"/>
            <a:r>
              <a:rPr lang="ar-SA" dirty="0"/>
              <a:t>عنوان العرض التقديمي</a:t>
            </a:r>
          </a:p>
        </p:txBody>
      </p:sp>
      <p:pic>
        <p:nvPicPr>
          <p:cNvPr id="2" name="Graphic 1">
            <a:extLst>
              <a:ext uri="{FF2B5EF4-FFF2-40B4-BE49-F238E27FC236}">
                <a16:creationId xmlns:a16="http://schemas.microsoft.com/office/drawing/2014/main" id="{C0E441D8-18B3-CA6D-6771-EC925239B25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35367" y="352060"/>
            <a:ext cx="1380744" cy="467855"/>
          </a:xfrm>
          <a:prstGeom prst="rect">
            <a:avLst/>
          </a:prstGeom>
        </p:spPr>
      </p:pic>
      <p:sp>
        <p:nvSpPr>
          <p:cNvPr id="19" name="Isosceles Triangle 4">
            <a:extLst>
              <a:ext uri="{FF2B5EF4-FFF2-40B4-BE49-F238E27FC236}">
                <a16:creationId xmlns:a16="http://schemas.microsoft.com/office/drawing/2014/main" id="{25BE901B-B270-03C9-E23A-52196FF9CE10}"/>
              </a:ext>
            </a:extLst>
          </p:cNvPr>
          <p:cNvSpPr/>
          <p:nvPr userDrawn="1"/>
        </p:nvSpPr>
        <p:spPr>
          <a:xfrm rot="10800000">
            <a:off x="1587530" y="4725189"/>
            <a:ext cx="508000" cy="440741"/>
          </a:xfrm>
          <a:prstGeom prst="triangle">
            <a:avLst/>
          </a:prstGeom>
          <a:solidFill>
            <a:srgbClr val="59C5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 name="Rectangle 19">
            <a:extLst>
              <a:ext uri="{FF2B5EF4-FFF2-40B4-BE49-F238E27FC236}">
                <a16:creationId xmlns:a16="http://schemas.microsoft.com/office/drawing/2014/main" id="{CB414F3B-E8AC-3AD0-A40D-3D1DF91087F7}"/>
              </a:ext>
            </a:extLst>
          </p:cNvPr>
          <p:cNvSpPr/>
          <p:nvPr userDrawn="1"/>
        </p:nvSpPr>
        <p:spPr>
          <a:xfrm>
            <a:off x="561370" y="2262415"/>
            <a:ext cx="2560320" cy="2462775"/>
          </a:xfrm>
          <a:prstGeom prst="rect">
            <a:avLst/>
          </a:prstGeom>
          <a:solidFill>
            <a:srgbClr val="59C5C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sz="2400" dirty="0"/>
          </a:p>
        </p:txBody>
      </p:sp>
      <p:sp>
        <p:nvSpPr>
          <p:cNvPr id="21" name="Rectangle 20">
            <a:extLst>
              <a:ext uri="{FF2B5EF4-FFF2-40B4-BE49-F238E27FC236}">
                <a16:creationId xmlns:a16="http://schemas.microsoft.com/office/drawing/2014/main" id="{C220EDE3-CACF-B713-1352-C4B1B1B5329A}"/>
              </a:ext>
            </a:extLst>
          </p:cNvPr>
          <p:cNvSpPr/>
          <p:nvPr userDrawn="1"/>
        </p:nvSpPr>
        <p:spPr>
          <a:xfrm>
            <a:off x="698422" y="2387847"/>
            <a:ext cx="2286216" cy="487680"/>
          </a:xfrm>
          <a:prstGeom prst="rect">
            <a:avLst/>
          </a:prstGeom>
          <a:solidFill>
            <a:schemeClr val="bg1"/>
          </a:solidFill>
          <a:ln w="12700">
            <a:solidFill>
              <a:schemeClr val="tx2">
                <a:lumMod val="25000"/>
                <a:lumOff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ar-SA" sz="1600" b="1" dirty="0">
                <a:solidFill>
                  <a:schemeClr val="bg2">
                    <a:lumMod val="50000"/>
                  </a:schemeClr>
                </a:solidFill>
                <a:latin typeface="GE SS Unique Bold"/>
                <a:cs typeface="GE SS Unique Bold" panose="020A0503020102020204" pitchFamily="18" charset="-78"/>
              </a:rPr>
              <a:t>العنوان</a:t>
            </a:r>
            <a:endParaRPr lang="en-US" sz="1600" b="1" dirty="0">
              <a:solidFill>
                <a:schemeClr val="bg2">
                  <a:lumMod val="50000"/>
                </a:schemeClr>
              </a:solidFill>
              <a:latin typeface="GE SS Unique Bold"/>
            </a:endParaRPr>
          </a:p>
        </p:txBody>
      </p:sp>
      <p:sp>
        <p:nvSpPr>
          <p:cNvPr id="22" name="Isosceles Triangle 8">
            <a:extLst>
              <a:ext uri="{FF2B5EF4-FFF2-40B4-BE49-F238E27FC236}">
                <a16:creationId xmlns:a16="http://schemas.microsoft.com/office/drawing/2014/main" id="{E17EE3E7-2CDA-302A-67DC-3494F8B2F149}"/>
              </a:ext>
            </a:extLst>
          </p:cNvPr>
          <p:cNvSpPr/>
          <p:nvPr userDrawn="1"/>
        </p:nvSpPr>
        <p:spPr>
          <a:xfrm rot="10800000">
            <a:off x="4443752" y="5334789"/>
            <a:ext cx="508000" cy="440741"/>
          </a:xfrm>
          <a:prstGeom prst="triangle">
            <a:avLst/>
          </a:prstGeom>
          <a:solidFill>
            <a:srgbClr val="0782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3" name="Rectangle 22">
            <a:extLst>
              <a:ext uri="{FF2B5EF4-FFF2-40B4-BE49-F238E27FC236}">
                <a16:creationId xmlns:a16="http://schemas.microsoft.com/office/drawing/2014/main" id="{64B8DE76-3590-8846-1707-E6132B503982}"/>
              </a:ext>
            </a:extLst>
          </p:cNvPr>
          <p:cNvSpPr/>
          <p:nvPr userDrawn="1"/>
        </p:nvSpPr>
        <p:spPr>
          <a:xfrm>
            <a:off x="3417592" y="2872015"/>
            <a:ext cx="2560320" cy="2462775"/>
          </a:xfrm>
          <a:prstGeom prst="rect">
            <a:avLst/>
          </a:prstGeom>
          <a:solidFill>
            <a:srgbClr val="07828F"/>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sz="2400" dirty="0"/>
          </a:p>
        </p:txBody>
      </p:sp>
      <p:sp>
        <p:nvSpPr>
          <p:cNvPr id="24" name="Isosceles Triangle 12">
            <a:extLst>
              <a:ext uri="{FF2B5EF4-FFF2-40B4-BE49-F238E27FC236}">
                <a16:creationId xmlns:a16="http://schemas.microsoft.com/office/drawing/2014/main" id="{C40D14D6-79E0-8035-2779-09A108FBEF08}"/>
              </a:ext>
            </a:extLst>
          </p:cNvPr>
          <p:cNvSpPr/>
          <p:nvPr userDrawn="1"/>
        </p:nvSpPr>
        <p:spPr>
          <a:xfrm rot="10800000">
            <a:off x="7299973" y="4725189"/>
            <a:ext cx="508000" cy="440741"/>
          </a:xfrm>
          <a:prstGeom prst="triangle">
            <a:avLst/>
          </a:prstGeom>
          <a:solidFill>
            <a:srgbClr val="DFA4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5" name="Rectangle 24">
            <a:extLst>
              <a:ext uri="{FF2B5EF4-FFF2-40B4-BE49-F238E27FC236}">
                <a16:creationId xmlns:a16="http://schemas.microsoft.com/office/drawing/2014/main" id="{E31190FE-8568-BABE-C27C-F11EC438A12A}"/>
              </a:ext>
            </a:extLst>
          </p:cNvPr>
          <p:cNvSpPr/>
          <p:nvPr userDrawn="1"/>
        </p:nvSpPr>
        <p:spPr>
          <a:xfrm>
            <a:off x="6273813" y="2262415"/>
            <a:ext cx="2560320" cy="2462775"/>
          </a:xfrm>
          <a:prstGeom prst="rect">
            <a:avLst/>
          </a:prstGeom>
          <a:solidFill>
            <a:srgbClr val="DFA43C"/>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sz="2400" dirty="0"/>
          </a:p>
        </p:txBody>
      </p:sp>
      <p:sp>
        <p:nvSpPr>
          <p:cNvPr id="26" name="Isosceles Triangle 16">
            <a:extLst>
              <a:ext uri="{FF2B5EF4-FFF2-40B4-BE49-F238E27FC236}">
                <a16:creationId xmlns:a16="http://schemas.microsoft.com/office/drawing/2014/main" id="{8CAB62CA-DD66-69C0-3488-45800740D9E2}"/>
              </a:ext>
            </a:extLst>
          </p:cNvPr>
          <p:cNvSpPr/>
          <p:nvPr userDrawn="1"/>
        </p:nvSpPr>
        <p:spPr>
          <a:xfrm rot="10800000">
            <a:off x="10156193" y="5334789"/>
            <a:ext cx="508000" cy="440741"/>
          </a:xfrm>
          <a:prstGeom prst="triangle">
            <a:avLst/>
          </a:prstGeom>
          <a:solidFill>
            <a:srgbClr val="162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 name="Rectangle 26">
            <a:extLst>
              <a:ext uri="{FF2B5EF4-FFF2-40B4-BE49-F238E27FC236}">
                <a16:creationId xmlns:a16="http://schemas.microsoft.com/office/drawing/2014/main" id="{A512A598-6170-FA5B-D562-722D9315FAC2}"/>
              </a:ext>
            </a:extLst>
          </p:cNvPr>
          <p:cNvSpPr/>
          <p:nvPr userDrawn="1"/>
        </p:nvSpPr>
        <p:spPr>
          <a:xfrm>
            <a:off x="9130033" y="2872015"/>
            <a:ext cx="2560320" cy="2462775"/>
          </a:xfrm>
          <a:prstGeom prst="rect">
            <a:avLst/>
          </a:prstGeom>
          <a:solidFill>
            <a:srgbClr val="16295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sz="2400" dirty="0"/>
          </a:p>
        </p:txBody>
      </p:sp>
      <p:sp>
        <p:nvSpPr>
          <p:cNvPr id="28" name="Rectangle 27">
            <a:extLst>
              <a:ext uri="{FF2B5EF4-FFF2-40B4-BE49-F238E27FC236}">
                <a16:creationId xmlns:a16="http://schemas.microsoft.com/office/drawing/2014/main" id="{3532E34D-F76D-57B1-36F3-D9B005D1D1EE}"/>
              </a:ext>
            </a:extLst>
          </p:cNvPr>
          <p:cNvSpPr/>
          <p:nvPr userDrawn="1"/>
        </p:nvSpPr>
        <p:spPr>
          <a:xfrm>
            <a:off x="561370" y="2842380"/>
            <a:ext cx="2470461" cy="2008242"/>
          </a:xfrm>
          <a:prstGeom prst="rect">
            <a:avLst/>
          </a:prstGeom>
        </p:spPr>
        <p:txBody>
          <a:bodyPr wrap="square" anchor="ctr">
            <a:spAutoFit/>
          </a:bodyPr>
          <a:lstStyle/>
          <a:p>
            <a:pPr algn="r">
              <a:lnSpc>
                <a:spcPct val="150000"/>
              </a:lnSpc>
            </a:pPr>
            <a:r>
              <a:rPr lang="ar-SA" sz="1200" dirty="0">
                <a:solidFill>
                  <a:schemeClr val="bg1"/>
                </a:solidFill>
                <a:latin typeface="GE SS Unique Light" panose="020A0503020102020204" pitchFamily="18" charset="-78"/>
                <a:ea typeface="GE SS Unique Light" panose="020A0503020102020204" pitchFamily="18" charset="-78"/>
                <a:cs typeface="GE SS Unique Light" panose="020A0503020102020204" pitchFamily="18" charset="-78"/>
              </a:rPr>
              <a:t>هذا النص هو مثال لنص يمكن أن يستبدل في نفس المساحة</a:t>
            </a:r>
            <a:endParaRPr lang="en-US" sz="1200" dirty="0">
              <a:solidFill>
                <a:schemeClr val="bg1"/>
              </a:solidFill>
              <a:latin typeface="GE SS Unique Light" panose="020A0503020102020204" pitchFamily="18" charset="-78"/>
              <a:ea typeface="GE SS Unique Light" panose="020A0503020102020204" pitchFamily="18" charset="-78"/>
              <a:cs typeface="GE SS Unique Light" panose="020A0503020102020204" pitchFamily="18" charset="-78"/>
            </a:endParaRPr>
          </a:p>
          <a:p>
            <a:pPr algn="r">
              <a:lnSpc>
                <a:spcPct val="150000"/>
              </a:lnSpc>
            </a:pPr>
            <a:r>
              <a:rPr lang="ar-SA" sz="1200" dirty="0">
                <a:solidFill>
                  <a:schemeClr val="bg1"/>
                </a:solidFill>
                <a:latin typeface="GE SS Unique Light" panose="020A0503020102020204" pitchFamily="18" charset="-78"/>
                <a:ea typeface="GE SS Unique Light" panose="020A0503020102020204" pitchFamily="18" charset="-78"/>
                <a:cs typeface="GE SS Unique Light" panose="020A0503020102020204" pitchFamily="18" charset="-78"/>
              </a:rPr>
              <a:t>هذا النص هو مثال لنص يمكن أن يستبدل في نفس المساحة</a:t>
            </a:r>
            <a:endParaRPr lang="en-US" sz="1200" dirty="0">
              <a:solidFill>
                <a:schemeClr val="bg1"/>
              </a:solidFill>
              <a:latin typeface="GE SS Unique Light" panose="020A0503020102020204" pitchFamily="18" charset="-78"/>
              <a:ea typeface="GE SS Unique Light" panose="020A0503020102020204" pitchFamily="18" charset="-78"/>
              <a:cs typeface="GE SS Unique Light" panose="020A0503020102020204" pitchFamily="18" charset="-78"/>
            </a:endParaRPr>
          </a:p>
          <a:p>
            <a:pPr algn="r">
              <a:lnSpc>
                <a:spcPct val="150000"/>
              </a:lnSpc>
            </a:pPr>
            <a:r>
              <a:rPr lang="ar-SA" sz="1200" dirty="0">
                <a:solidFill>
                  <a:schemeClr val="bg1"/>
                </a:solidFill>
                <a:latin typeface="GE SS Unique Light" panose="020A0503020102020204" pitchFamily="18" charset="-78"/>
                <a:ea typeface="GE SS Unique Light" panose="020A0503020102020204" pitchFamily="18" charset="-78"/>
                <a:cs typeface="GE SS Unique Light" panose="020A0503020102020204" pitchFamily="18" charset="-78"/>
              </a:rPr>
              <a:t>هذا النص هو مثال لنص يمكن أن يستبدل في نفس المساحة</a:t>
            </a:r>
            <a:endParaRPr lang="en-US" sz="1200" dirty="0">
              <a:solidFill>
                <a:schemeClr val="bg1"/>
              </a:solidFill>
              <a:latin typeface="GE SS Unique Light" panose="020A0503020102020204" pitchFamily="18" charset="-78"/>
              <a:ea typeface="GE SS Unique Light" panose="020A0503020102020204" pitchFamily="18" charset="-78"/>
              <a:cs typeface="GE SS Unique Light" panose="020A0503020102020204" pitchFamily="18" charset="-78"/>
            </a:endParaRPr>
          </a:p>
          <a:p>
            <a:pPr algn="r">
              <a:lnSpc>
                <a:spcPct val="150000"/>
              </a:lnSpc>
            </a:pPr>
            <a:endParaRPr lang="en-US" sz="1200" dirty="0">
              <a:solidFill>
                <a:schemeClr val="bg1"/>
              </a:solidFill>
              <a:latin typeface="GE SS Unique Light" panose="020A0503020102020204" pitchFamily="18" charset="-78"/>
              <a:ea typeface="GE SS Unique Light" panose="020A0503020102020204" pitchFamily="18" charset="-78"/>
              <a:cs typeface="GE SS Unique Light" panose="020A0503020102020204" pitchFamily="18" charset="-78"/>
            </a:endParaRPr>
          </a:p>
        </p:txBody>
      </p:sp>
      <p:sp>
        <p:nvSpPr>
          <p:cNvPr id="29" name="Rectangle 28">
            <a:extLst>
              <a:ext uri="{FF2B5EF4-FFF2-40B4-BE49-F238E27FC236}">
                <a16:creationId xmlns:a16="http://schemas.microsoft.com/office/drawing/2014/main" id="{5EF7651C-925D-2B37-B3CE-3E1D098439C2}"/>
              </a:ext>
            </a:extLst>
          </p:cNvPr>
          <p:cNvSpPr/>
          <p:nvPr userDrawn="1"/>
        </p:nvSpPr>
        <p:spPr>
          <a:xfrm>
            <a:off x="3546865" y="3005880"/>
            <a:ext cx="2286216" cy="487680"/>
          </a:xfrm>
          <a:prstGeom prst="rect">
            <a:avLst/>
          </a:prstGeom>
          <a:solidFill>
            <a:schemeClr val="bg1"/>
          </a:solidFill>
          <a:ln w="12700">
            <a:solidFill>
              <a:schemeClr val="tx2">
                <a:lumMod val="25000"/>
                <a:lumOff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ar-SA" sz="1600" b="1" dirty="0">
                <a:solidFill>
                  <a:schemeClr val="bg2">
                    <a:lumMod val="50000"/>
                  </a:schemeClr>
                </a:solidFill>
                <a:latin typeface="GE SS Unique Bold"/>
                <a:cs typeface="GE SS Unique Bold" panose="020A0503020102020204" pitchFamily="18" charset="-78"/>
              </a:rPr>
              <a:t>العنوان</a:t>
            </a:r>
            <a:endParaRPr lang="en-US" sz="1600" b="1" dirty="0">
              <a:solidFill>
                <a:schemeClr val="bg2">
                  <a:lumMod val="50000"/>
                </a:schemeClr>
              </a:solidFill>
              <a:latin typeface="GE SS Unique Bold"/>
            </a:endParaRPr>
          </a:p>
        </p:txBody>
      </p:sp>
      <p:sp>
        <p:nvSpPr>
          <p:cNvPr id="30" name="Rectangle 29">
            <a:extLst>
              <a:ext uri="{FF2B5EF4-FFF2-40B4-BE49-F238E27FC236}">
                <a16:creationId xmlns:a16="http://schemas.microsoft.com/office/drawing/2014/main" id="{AC13F23B-7030-BC22-7959-8CE5B194B1B2}"/>
              </a:ext>
            </a:extLst>
          </p:cNvPr>
          <p:cNvSpPr/>
          <p:nvPr userDrawn="1"/>
        </p:nvSpPr>
        <p:spPr>
          <a:xfrm>
            <a:off x="3409813" y="3460413"/>
            <a:ext cx="2470461" cy="2008242"/>
          </a:xfrm>
          <a:prstGeom prst="rect">
            <a:avLst/>
          </a:prstGeom>
        </p:spPr>
        <p:txBody>
          <a:bodyPr wrap="square" anchor="ctr">
            <a:spAutoFit/>
          </a:bodyPr>
          <a:lstStyle/>
          <a:p>
            <a:pPr algn="r">
              <a:lnSpc>
                <a:spcPct val="150000"/>
              </a:lnSpc>
            </a:pPr>
            <a:r>
              <a:rPr lang="ar-SA" sz="1200" dirty="0">
                <a:solidFill>
                  <a:schemeClr val="bg1"/>
                </a:solidFill>
                <a:latin typeface="GE SS Unique Light" panose="020A0503020102020204" pitchFamily="18" charset="-78"/>
                <a:ea typeface="GE SS Unique Light" panose="020A0503020102020204" pitchFamily="18" charset="-78"/>
                <a:cs typeface="GE SS Unique Light" panose="020A0503020102020204" pitchFamily="18" charset="-78"/>
              </a:rPr>
              <a:t>هذا النص هو مثال لنص يمكن أن يستبدل في نفس المساحة</a:t>
            </a:r>
            <a:endParaRPr lang="en-US" sz="1200" dirty="0">
              <a:solidFill>
                <a:schemeClr val="bg1"/>
              </a:solidFill>
              <a:latin typeface="GE SS Unique Light" panose="020A0503020102020204" pitchFamily="18" charset="-78"/>
              <a:ea typeface="GE SS Unique Light" panose="020A0503020102020204" pitchFamily="18" charset="-78"/>
              <a:cs typeface="GE SS Unique Light" panose="020A0503020102020204" pitchFamily="18" charset="-78"/>
            </a:endParaRPr>
          </a:p>
          <a:p>
            <a:pPr algn="r">
              <a:lnSpc>
                <a:spcPct val="150000"/>
              </a:lnSpc>
            </a:pPr>
            <a:r>
              <a:rPr lang="ar-SA" sz="1200" dirty="0">
                <a:solidFill>
                  <a:schemeClr val="bg1"/>
                </a:solidFill>
                <a:latin typeface="GE SS Unique Light" panose="020A0503020102020204" pitchFamily="18" charset="-78"/>
                <a:ea typeface="GE SS Unique Light" panose="020A0503020102020204" pitchFamily="18" charset="-78"/>
                <a:cs typeface="GE SS Unique Light" panose="020A0503020102020204" pitchFamily="18" charset="-78"/>
              </a:rPr>
              <a:t>هذا النص هو مثال لنص يمكن أن يستبدل في نفس المساحة</a:t>
            </a:r>
            <a:endParaRPr lang="en-US" sz="1200" dirty="0">
              <a:solidFill>
                <a:schemeClr val="bg1"/>
              </a:solidFill>
              <a:latin typeface="GE SS Unique Light" panose="020A0503020102020204" pitchFamily="18" charset="-78"/>
              <a:ea typeface="GE SS Unique Light" panose="020A0503020102020204" pitchFamily="18" charset="-78"/>
              <a:cs typeface="GE SS Unique Light" panose="020A0503020102020204" pitchFamily="18" charset="-78"/>
            </a:endParaRPr>
          </a:p>
          <a:p>
            <a:pPr algn="r">
              <a:lnSpc>
                <a:spcPct val="150000"/>
              </a:lnSpc>
            </a:pPr>
            <a:r>
              <a:rPr lang="ar-SA" sz="1200" dirty="0">
                <a:solidFill>
                  <a:schemeClr val="bg1"/>
                </a:solidFill>
                <a:latin typeface="GE SS Unique Light" panose="020A0503020102020204" pitchFamily="18" charset="-78"/>
                <a:ea typeface="GE SS Unique Light" panose="020A0503020102020204" pitchFamily="18" charset="-78"/>
                <a:cs typeface="GE SS Unique Light" panose="020A0503020102020204" pitchFamily="18" charset="-78"/>
              </a:rPr>
              <a:t>هذا النص هو مثال لنص يمكن أن يستبدل في نفس المساحة</a:t>
            </a:r>
            <a:endParaRPr lang="en-US" sz="1200" dirty="0">
              <a:solidFill>
                <a:schemeClr val="bg1"/>
              </a:solidFill>
              <a:latin typeface="GE SS Unique Light" panose="020A0503020102020204" pitchFamily="18" charset="-78"/>
              <a:ea typeface="GE SS Unique Light" panose="020A0503020102020204" pitchFamily="18" charset="-78"/>
              <a:cs typeface="GE SS Unique Light" panose="020A0503020102020204" pitchFamily="18" charset="-78"/>
            </a:endParaRPr>
          </a:p>
          <a:p>
            <a:pPr algn="r">
              <a:lnSpc>
                <a:spcPct val="150000"/>
              </a:lnSpc>
            </a:pPr>
            <a:endParaRPr lang="en-US" sz="1200" dirty="0">
              <a:solidFill>
                <a:schemeClr val="bg1"/>
              </a:solidFill>
              <a:latin typeface="GE SS Unique Light" panose="020A0503020102020204" pitchFamily="18" charset="-78"/>
              <a:ea typeface="GE SS Unique Light" panose="020A0503020102020204" pitchFamily="18" charset="-78"/>
              <a:cs typeface="GE SS Unique Light" panose="020A0503020102020204" pitchFamily="18" charset="-78"/>
            </a:endParaRPr>
          </a:p>
        </p:txBody>
      </p:sp>
      <p:sp>
        <p:nvSpPr>
          <p:cNvPr id="31" name="Rectangle 30">
            <a:extLst>
              <a:ext uri="{FF2B5EF4-FFF2-40B4-BE49-F238E27FC236}">
                <a16:creationId xmlns:a16="http://schemas.microsoft.com/office/drawing/2014/main" id="{F8A980CB-7E1E-076A-A9F9-352683F5C080}"/>
              </a:ext>
            </a:extLst>
          </p:cNvPr>
          <p:cNvSpPr/>
          <p:nvPr userDrawn="1"/>
        </p:nvSpPr>
        <p:spPr>
          <a:xfrm>
            <a:off x="6406701" y="2354700"/>
            <a:ext cx="2286216" cy="487680"/>
          </a:xfrm>
          <a:prstGeom prst="rect">
            <a:avLst/>
          </a:prstGeom>
          <a:solidFill>
            <a:schemeClr val="bg1"/>
          </a:solidFill>
          <a:ln w="12700">
            <a:solidFill>
              <a:schemeClr val="tx2">
                <a:lumMod val="25000"/>
                <a:lumOff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ar-SA" sz="1600" b="1" dirty="0">
                <a:solidFill>
                  <a:schemeClr val="bg2">
                    <a:lumMod val="50000"/>
                  </a:schemeClr>
                </a:solidFill>
                <a:latin typeface="GE SS Unique Bold"/>
                <a:cs typeface="GE SS Unique Bold" panose="020A0503020102020204" pitchFamily="18" charset="-78"/>
              </a:rPr>
              <a:t>العنوان</a:t>
            </a:r>
            <a:endParaRPr lang="en-US" sz="1600" b="1" dirty="0">
              <a:solidFill>
                <a:schemeClr val="bg2">
                  <a:lumMod val="50000"/>
                </a:schemeClr>
              </a:solidFill>
              <a:latin typeface="GE SS Unique Bold"/>
            </a:endParaRPr>
          </a:p>
        </p:txBody>
      </p:sp>
      <p:sp>
        <p:nvSpPr>
          <p:cNvPr id="32" name="Rectangle 31">
            <a:extLst>
              <a:ext uri="{FF2B5EF4-FFF2-40B4-BE49-F238E27FC236}">
                <a16:creationId xmlns:a16="http://schemas.microsoft.com/office/drawing/2014/main" id="{DDA2480A-2374-A3D7-4576-666C05BAF3AC}"/>
              </a:ext>
            </a:extLst>
          </p:cNvPr>
          <p:cNvSpPr/>
          <p:nvPr userDrawn="1"/>
        </p:nvSpPr>
        <p:spPr>
          <a:xfrm>
            <a:off x="6269649" y="2809233"/>
            <a:ext cx="2470461" cy="2008242"/>
          </a:xfrm>
          <a:prstGeom prst="rect">
            <a:avLst/>
          </a:prstGeom>
        </p:spPr>
        <p:txBody>
          <a:bodyPr wrap="square" anchor="ctr">
            <a:spAutoFit/>
          </a:bodyPr>
          <a:lstStyle/>
          <a:p>
            <a:pPr algn="r">
              <a:lnSpc>
                <a:spcPct val="150000"/>
              </a:lnSpc>
            </a:pPr>
            <a:r>
              <a:rPr lang="ar-SA" sz="1200" dirty="0">
                <a:solidFill>
                  <a:schemeClr val="bg1"/>
                </a:solidFill>
                <a:latin typeface="GE SS Unique Light" panose="020A0503020102020204" pitchFamily="18" charset="-78"/>
                <a:ea typeface="GE SS Unique Light" panose="020A0503020102020204" pitchFamily="18" charset="-78"/>
                <a:cs typeface="GE SS Unique Light" panose="020A0503020102020204" pitchFamily="18" charset="-78"/>
              </a:rPr>
              <a:t>هذا النص هو مثال لنص يمكن أن يستبدل في نفس المساحة</a:t>
            </a:r>
            <a:endParaRPr lang="en-US" sz="1200" dirty="0">
              <a:solidFill>
                <a:schemeClr val="bg1"/>
              </a:solidFill>
              <a:latin typeface="GE SS Unique Light" panose="020A0503020102020204" pitchFamily="18" charset="-78"/>
              <a:ea typeface="GE SS Unique Light" panose="020A0503020102020204" pitchFamily="18" charset="-78"/>
              <a:cs typeface="GE SS Unique Light" panose="020A0503020102020204" pitchFamily="18" charset="-78"/>
            </a:endParaRPr>
          </a:p>
          <a:p>
            <a:pPr algn="r">
              <a:lnSpc>
                <a:spcPct val="150000"/>
              </a:lnSpc>
            </a:pPr>
            <a:r>
              <a:rPr lang="ar-SA" sz="1200" dirty="0">
                <a:solidFill>
                  <a:schemeClr val="bg1"/>
                </a:solidFill>
                <a:latin typeface="GE SS Unique Light" panose="020A0503020102020204" pitchFamily="18" charset="-78"/>
                <a:ea typeface="GE SS Unique Light" panose="020A0503020102020204" pitchFamily="18" charset="-78"/>
                <a:cs typeface="GE SS Unique Light" panose="020A0503020102020204" pitchFamily="18" charset="-78"/>
              </a:rPr>
              <a:t>هذا النص هو مثال لنص يمكن أن يستبدل في نفس المساحة</a:t>
            </a:r>
            <a:endParaRPr lang="en-US" sz="1200" dirty="0">
              <a:solidFill>
                <a:schemeClr val="bg1"/>
              </a:solidFill>
              <a:latin typeface="GE SS Unique Light" panose="020A0503020102020204" pitchFamily="18" charset="-78"/>
              <a:ea typeface="GE SS Unique Light" panose="020A0503020102020204" pitchFamily="18" charset="-78"/>
              <a:cs typeface="GE SS Unique Light" panose="020A0503020102020204" pitchFamily="18" charset="-78"/>
            </a:endParaRPr>
          </a:p>
          <a:p>
            <a:pPr algn="r">
              <a:lnSpc>
                <a:spcPct val="150000"/>
              </a:lnSpc>
            </a:pPr>
            <a:r>
              <a:rPr lang="ar-SA" sz="1200" dirty="0">
                <a:solidFill>
                  <a:schemeClr val="bg1"/>
                </a:solidFill>
                <a:latin typeface="GE SS Unique Light" panose="020A0503020102020204" pitchFamily="18" charset="-78"/>
                <a:ea typeface="GE SS Unique Light" panose="020A0503020102020204" pitchFamily="18" charset="-78"/>
                <a:cs typeface="GE SS Unique Light" panose="020A0503020102020204" pitchFamily="18" charset="-78"/>
              </a:rPr>
              <a:t>هذا النص هو مثال لنص يمكن أن يستبدل في نفس المساحة</a:t>
            </a:r>
            <a:endParaRPr lang="en-US" sz="1200" dirty="0">
              <a:solidFill>
                <a:schemeClr val="bg1"/>
              </a:solidFill>
              <a:latin typeface="GE SS Unique Light" panose="020A0503020102020204" pitchFamily="18" charset="-78"/>
              <a:ea typeface="GE SS Unique Light" panose="020A0503020102020204" pitchFamily="18" charset="-78"/>
              <a:cs typeface="GE SS Unique Light" panose="020A0503020102020204" pitchFamily="18" charset="-78"/>
            </a:endParaRPr>
          </a:p>
          <a:p>
            <a:pPr algn="r">
              <a:lnSpc>
                <a:spcPct val="150000"/>
              </a:lnSpc>
            </a:pPr>
            <a:endParaRPr lang="en-US" sz="1200" dirty="0">
              <a:solidFill>
                <a:schemeClr val="bg1"/>
              </a:solidFill>
              <a:latin typeface="GE SS Unique Light" panose="020A0503020102020204" pitchFamily="18" charset="-78"/>
              <a:ea typeface="GE SS Unique Light" panose="020A0503020102020204" pitchFamily="18" charset="-78"/>
              <a:cs typeface="GE SS Unique Light" panose="020A0503020102020204" pitchFamily="18" charset="-78"/>
            </a:endParaRPr>
          </a:p>
        </p:txBody>
      </p:sp>
      <p:sp>
        <p:nvSpPr>
          <p:cNvPr id="33" name="Rectangle 32">
            <a:extLst>
              <a:ext uri="{FF2B5EF4-FFF2-40B4-BE49-F238E27FC236}">
                <a16:creationId xmlns:a16="http://schemas.microsoft.com/office/drawing/2014/main" id="{4ADDF2F6-3E4A-6BC9-87B1-8D9F91779D39}"/>
              </a:ext>
            </a:extLst>
          </p:cNvPr>
          <p:cNvSpPr/>
          <p:nvPr userDrawn="1"/>
        </p:nvSpPr>
        <p:spPr>
          <a:xfrm>
            <a:off x="9277515" y="2972733"/>
            <a:ext cx="2286216" cy="487680"/>
          </a:xfrm>
          <a:prstGeom prst="rect">
            <a:avLst/>
          </a:prstGeom>
          <a:solidFill>
            <a:schemeClr val="bg1"/>
          </a:solidFill>
          <a:ln w="12700">
            <a:solidFill>
              <a:schemeClr val="tx2">
                <a:lumMod val="25000"/>
                <a:lumOff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ar-SA" sz="1600" b="1" dirty="0">
                <a:solidFill>
                  <a:schemeClr val="bg2">
                    <a:lumMod val="50000"/>
                  </a:schemeClr>
                </a:solidFill>
                <a:latin typeface="GE SS Unique Bold"/>
                <a:cs typeface="GE SS Unique Bold" panose="020A0503020102020204" pitchFamily="18" charset="-78"/>
              </a:rPr>
              <a:t>العنوان</a:t>
            </a:r>
            <a:endParaRPr lang="en-US" sz="1600" b="1" dirty="0">
              <a:solidFill>
                <a:schemeClr val="bg2">
                  <a:lumMod val="50000"/>
                </a:schemeClr>
              </a:solidFill>
              <a:latin typeface="GE SS Unique Bold"/>
            </a:endParaRPr>
          </a:p>
        </p:txBody>
      </p:sp>
      <p:sp>
        <p:nvSpPr>
          <p:cNvPr id="34" name="Rectangle 33">
            <a:extLst>
              <a:ext uri="{FF2B5EF4-FFF2-40B4-BE49-F238E27FC236}">
                <a16:creationId xmlns:a16="http://schemas.microsoft.com/office/drawing/2014/main" id="{FC6FE623-DF24-BE22-C424-5DB6B9A9E38E}"/>
              </a:ext>
            </a:extLst>
          </p:cNvPr>
          <p:cNvSpPr/>
          <p:nvPr userDrawn="1"/>
        </p:nvSpPr>
        <p:spPr>
          <a:xfrm>
            <a:off x="9140463" y="3427266"/>
            <a:ext cx="2470461" cy="2008242"/>
          </a:xfrm>
          <a:prstGeom prst="rect">
            <a:avLst/>
          </a:prstGeom>
        </p:spPr>
        <p:txBody>
          <a:bodyPr wrap="square" anchor="ctr">
            <a:spAutoFit/>
          </a:bodyPr>
          <a:lstStyle/>
          <a:p>
            <a:pPr algn="r">
              <a:lnSpc>
                <a:spcPct val="150000"/>
              </a:lnSpc>
            </a:pPr>
            <a:r>
              <a:rPr lang="ar-SA" sz="1200" dirty="0">
                <a:solidFill>
                  <a:schemeClr val="bg1"/>
                </a:solidFill>
                <a:latin typeface="GE SS Unique Light" panose="020A0503020102020204" pitchFamily="18" charset="-78"/>
                <a:ea typeface="GE SS Unique Light" panose="020A0503020102020204" pitchFamily="18" charset="-78"/>
                <a:cs typeface="GE SS Unique Light" panose="020A0503020102020204" pitchFamily="18" charset="-78"/>
              </a:rPr>
              <a:t>هذا النص هو مثال لنص يمكن أن يستبدل في نفس المساحة</a:t>
            </a:r>
            <a:endParaRPr lang="en-US" sz="1200" dirty="0">
              <a:solidFill>
                <a:schemeClr val="bg1"/>
              </a:solidFill>
              <a:latin typeface="GE SS Unique Light" panose="020A0503020102020204" pitchFamily="18" charset="-78"/>
              <a:ea typeface="GE SS Unique Light" panose="020A0503020102020204" pitchFamily="18" charset="-78"/>
              <a:cs typeface="GE SS Unique Light" panose="020A0503020102020204" pitchFamily="18" charset="-78"/>
            </a:endParaRPr>
          </a:p>
          <a:p>
            <a:pPr algn="r">
              <a:lnSpc>
                <a:spcPct val="150000"/>
              </a:lnSpc>
            </a:pPr>
            <a:r>
              <a:rPr lang="ar-SA" sz="1200" dirty="0">
                <a:solidFill>
                  <a:schemeClr val="bg1"/>
                </a:solidFill>
                <a:latin typeface="GE SS Unique Light" panose="020A0503020102020204" pitchFamily="18" charset="-78"/>
                <a:ea typeface="GE SS Unique Light" panose="020A0503020102020204" pitchFamily="18" charset="-78"/>
                <a:cs typeface="GE SS Unique Light" panose="020A0503020102020204" pitchFamily="18" charset="-78"/>
              </a:rPr>
              <a:t>هذا النص هو مثال لنص يمكن أن يستبدل في نفس المساحة</a:t>
            </a:r>
            <a:endParaRPr lang="en-US" sz="1200" dirty="0">
              <a:solidFill>
                <a:schemeClr val="bg1"/>
              </a:solidFill>
              <a:latin typeface="GE SS Unique Light" panose="020A0503020102020204" pitchFamily="18" charset="-78"/>
              <a:ea typeface="GE SS Unique Light" panose="020A0503020102020204" pitchFamily="18" charset="-78"/>
              <a:cs typeface="GE SS Unique Light" panose="020A0503020102020204" pitchFamily="18" charset="-78"/>
            </a:endParaRPr>
          </a:p>
          <a:p>
            <a:pPr algn="r">
              <a:lnSpc>
                <a:spcPct val="150000"/>
              </a:lnSpc>
            </a:pPr>
            <a:r>
              <a:rPr lang="ar-SA" sz="1200" dirty="0">
                <a:solidFill>
                  <a:schemeClr val="bg1"/>
                </a:solidFill>
                <a:latin typeface="GE SS Unique Light" panose="020A0503020102020204" pitchFamily="18" charset="-78"/>
                <a:ea typeface="GE SS Unique Light" panose="020A0503020102020204" pitchFamily="18" charset="-78"/>
                <a:cs typeface="GE SS Unique Light" panose="020A0503020102020204" pitchFamily="18" charset="-78"/>
              </a:rPr>
              <a:t>هذا النص هو مثال لنص يمكن أن يستبدل في نفس المساحة</a:t>
            </a:r>
            <a:endParaRPr lang="en-US" sz="1200" dirty="0">
              <a:solidFill>
                <a:schemeClr val="bg1"/>
              </a:solidFill>
              <a:latin typeface="GE SS Unique Light" panose="020A0503020102020204" pitchFamily="18" charset="-78"/>
              <a:ea typeface="GE SS Unique Light" panose="020A0503020102020204" pitchFamily="18" charset="-78"/>
              <a:cs typeface="GE SS Unique Light" panose="020A0503020102020204" pitchFamily="18" charset="-78"/>
            </a:endParaRPr>
          </a:p>
          <a:p>
            <a:pPr algn="r">
              <a:lnSpc>
                <a:spcPct val="150000"/>
              </a:lnSpc>
            </a:pPr>
            <a:endParaRPr lang="en-US" sz="1200" dirty="0">
              <a:solidFill>
                <a:schemeClr val="bg1"/>
              </a:solidFill>
              <a:latin typeface="GE SS Unique Light" panose="020A0503020102020204" pitchFamily="18" charset="-78"/>
              <a:ea typeface="GE SS Unique Light" panose="020A0503020102020204" pitchFamily="18" charset="-78"/>
              <a:cs typeface="GE SS Unique Light" panose="020A0503020102020204" pitchFamily="18" charset="-78"/>
            </a:endParaRPr>
          </a:p>
        </p:txBody>
      </p:sp>
      <p:sp>
        <p:nvSpPr>
          <p:cNvPr id="35" name="عنوان الفقرة">
            <a:extLst>
              <a:ext uri="{FF2B5EF4-FFF2-40B4-BE49-F238E27FC236}">
                <a16:creationId xmlns:a16="http://schemas.microsoft.com/office/drawing/2014/main" id="{FBB56179-5322-8947-5630-0043BC0DFC7A}"/>
              </a:ext>
            </a:extLst>
          </p:cNvPr>
          <p:cNvSpPr txBox="1">
            <a:spLocks noGrp="1"/>
          </p:cNvSpPr>
          <p:nvPr>
            <p:ph type="body" sz="quarter" idx="22"/>
          </p:nvPr>
        </p:nvSpPr>
        <p:spPr>
          <a:xfrm>
            <a:off x="4792377" y="1125038"/>
            <a:ext cx="2954543" cy="647460"/>
          </a:xfrm>
          <a:prstGeom prst="rect">
            <a:avLst/>
          </a:prstGeom>
        </p:spPr>
        <p:txBody>
          <a:bodyPr lIns="0" tIns="0" rIns="0" bIns="0">
            <a:noAutofit/>
          </a:bodyPr>
          <a:lstStyle>
            <a:lvl1pPr marL="0" indent="0" algn="ctr" rtl="1">
              <a:lnSpc>
                <a:spcPct val="100000"/>
              </a:lnSpc>
              <a:spcBef>
                <a:spcPts val="0"/>
              </a:spcBef>
              <a:buSzTx/>
              <a:buNone/>
              <a:defRPr sz="3200" spc="-119">
                <a:solidFill>
                  <a:srgbClr val="000000"/>
                </a:solidFill>
                <a:latin typeface="Readex Pro SemiBold" pitchFamily="2" charset="-78"/>
                <a:ea typeface="+mn-ea"/>
                <a:cs typeface="Readex Pro SemiBold" pitchFamily="2" charset="-78"/>
                <a:sym typeface="Lama Sans Bold"/>
              </a:defRPr>
            </a:lvl1pPr>
          </a:lstStyle>
          <a:p>
            <a:r>
              <a:rPr dirty="0" err="1"/>
              <a:t>عنوان</a:t>
            </a:r>
            <a:r>
              <a:rPr dirty="0"/>
              <a:t> </a:t>
            </a:r>
            <a:r>
              <a:rPr dirty="0" err="1"/>
              <a:t>الفقرة</a:t>
            </a:r>
            <a:endParaRPr dirty="0"/>
          </a:p>
        </p:txBody>
      </p:sp>
    </p:spTree>
    <p:extLst>
      <p:ext uri="{BB962C8B-B14F-4D97-AF65-F5344CB8AC3E}">
        <p14:creationId xmlns:p14="http://schemas.microsoft.com/office/powerpoint/2010/main" val="293077545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1_Title and Content">
    <p:spTree>
      <p:nvGrpSpPr>
        <p:cNvPr id="1" name=""/>
        <p:cNvGrpSpPr/>
        <p:nvPr/>
      </p:nvGrpSpPr>
      <p:grpSpPr>
        <a:xfrm>
          <a:off x="0" y="0"/>
          <a:ext cx="0" cy="0"/>
          <a:chOff x="0" y="0"/>
          <a:chExt cx="0" cy="0"/>
        </a:xfrm>
      </p:grpSpPr>
      <p:sp>
        <p:nvSpPr>
          <p:cNvPr id="54" name="Slide Number">
            <a:extLst>
              <a:ext uri="{FF2B5EF4-FFF2-40B4-BE49-F238E27FC236}">
                <a16:creationId xmlns:a16="http://schemas.microsoft.com/office/drawing/2014/main" id="{0FBA0655-D667-5CB9-F627-4130A366DEC7}"/>
              </a:ext>
            </a:extLst>
          </p:cNvPr>
          <p:cNvSpPr txBox="1">
            <a:spLocks/>
          </p:cNvSpPr>
          <p:nvPr userDrawn="1"/>
        </p:nvSpPr>
        <p:spPr>
          <a:xfrm>
            <a:off x="472072" y="6405453"/>
            <a:ext cx="218008" cy="2410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b">
            <a:spAutoFit/>
          </a:bodyPr>
          <a:lstStyle>
            <a:defPPr>
              <a:defRPr lang="en-SA"/>
            </a:defPPr>
            <a:lvl1pPr marL="0" algn="l" defTabSz="292100" rtl="0" eaLnBrk="1" latinLnBrk="0" hangingPunct="1">
              <a:defRPr sz="900" kern="1200">
                <a:solidFill>
                  <a:srgbClr val="00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hangingPunct="0"/>
            <a:fld id="{86CB4B4D-7CA3-9044-876B-883B54F8677D}" type="slidenum">
              <a:rPr lang="en-GB" kern="0" smtClean="0">
                <a:latin typeface="Lama Sans Regular"/>
                <a:cs typeface="Lama Sans Regular"/>
                <a:sym typeface="Lama Sans Regular"/>
              </a:rPr>
              <a:pPr algn="ctr" hangingPunct="0"/>
              <a:t>‹#›</a:t>
            </a:fld>
            <a:endParaRPr lang="en-GB" kern="0">
              <a:latin typeface="Lama Sans Regular"/>
              <a:cs typeface="Lama Sans Regular"/>
              <a:sym typeface="Lama Sans Regular"/>
            </a:endParaRPr>
          </a:p>
        </p:txBody>
      </p:sp>
      <p:sp>
        <p:nvSpPr>
          <p:cNvPr id="68" name="Line">
            <a:extLst>
              <a:ext uri="{FF2B5EF4-FFF2-40B4-BE49-F238E27FC236}">
                <a16:creationId xmlns:a16="http://schemas.microsoft.com/office/drawing/2014/main" id="{A8E3C537-A946-4B41-148D-D4C662A4B6E0}"/>
              </a:ext>
            </a:extLst>
          </p:cNvPr>
          <p:cNvSpPr/>
          <p:nvPr userDrawn="1"/>
        </p:nvSpPr>
        <p:spPr>
          <a:xfrm>
            <a:off x="495300" y="6369050"/>
            <a:ext cx="11201401" cy="0"/>
          </a:xfrm>
          <a:prstGeom prst="line">
            <a:avLst/>
          </a:prstGeom>
          <a:ln w="9525">
            <a:solidFill>
              <a:srgbClr val="000000"/>
            </a:solidFill>
            <a:miter lim="400000"/>
          </a:ln>
        </p:spPr>
        <p:txBody>
          <a:bodyPr lIns="25400" tIns="25400" rIns="25400" bIns="25400" anchor="ctr"/>
          <a:lstStyle/>
          <a:p>
            <a:endParaRPr sz="900">
              <a:solidFill>
                <a:srgbClr val="5E5E5E"/>
              </a:solidFill>
              <a:latin typeface="Lama Sans Bold"/>
              <a:cs typeface="Lama Sans Bold"/>
            </a:endParaRPr>
          </a:p>
        </p:txBody>
      </p:sp>
      <p:sp>
        <p:nvSpPr>
          <p:cNvPr id="21" name="Rectangle">
            <a:extLst>
              <a:ext uri="{FF2B5EF4-FFF2-40B4-BE49-F238E27FC236}">
                <a16:creationId xmlns:a16="http://schemas.microsoft.com/office/drawing/2014/main" id="{50A0F602-0438-7B80-8700-DF04683E6168}"/>
              </a:ext>
            </a:extLst>
          </p:cNvPr>
          <p:cNvSpPr/>
          <p:nvPr userDrawn="1"/>
        </p:nvSpPr>
        <p:spPr>
          <a:xfrm>
            <a:off x="8084179" y="3030244"/>
            <a:ext cx="3653574" cy="2572092"/>
          </a:xfrm>
          <a:prstGeom prst="rect">
            <a:avLst/>
          </a:prstGeom>
          <a:solidFill>
            <a:srgbClr val="00808B"/>
          </a:solidFill>
          <a:ln w="12700">
            <a:miter lim="400000"/>
          </a:ln>
        </p:spPr>
        <p:txBody>
          <a:bodyPr lIns="25400" tIns="25400" rIns="25400" bIns="25400" anchor="ctr"/>
          <a:lstStyle/>
          <a:p>
            <a:pPr defTabSz="457200">
              <a:spcBef>
                <a:spcPts val="500"/>
              </a:spcBef>
              <a:defRPr sz="100">
                <a:solidFill>
                  <a:srgbClr val="000000"/>
                </a:solidFill>
              </a:defRPr>
            </a:pPr>
            <a:endParaRPr sz="100">
              <a:solidFill>
                <a:srgbClr val="000000"/>
              </a:solidFill>
              <a:latin typeface="Lama Sans Bold"/>
              <a:cs typeface="Lama Sans Bold"/>
            </a:endParaRPr>
          </a:p>
        </p:txBody>
      </p:sp>
      <p:sp>
        <p:nvSpPr>
          <p:cNvPr id="22" name="Rectangle">
            <a:extLst>
              <a:ext uri="{FF2B5EF4-FFF2-40B4-BE49-F238E27FC236}">
                <a16:creationId xmlns:a16="http://schemas.microsoft.com/office/drawing/2014/main" id="{1E281C49-3314-193F-7801-CDF58B4E2440}"/>
              </a:ext>
            </a:extLst>
          </p:cNvPr>
          <p:cNvSpPr/>
          <p:nvPr userDrawn="1"/>
        </p:nvSpPr>
        <p:spPr>
          <a:xfrm>
            <a:off x="4292546" y="3030244"/>
            <a:ext cx="3663322" cy="2572092"/>
          </a:xfrm>
          <a:prstGeom prst="rect">
            <a:avLst/>
          </a:prstGeom>
          <a:solidFill>
            <a:srgbClr val="00234E"/>
          </a:solidFill>
          <a:ln w="12700">
            <a:miter lim="400000"/>
          </a:ln>
        </p:spPr>
        <p:txBody>
          <a:bodyPr lIns="25400" tIns="25400" rIns="25400" bIns="25400" anchor="ctr"/>
          <a:lstStyle/>
          <a:p>
            <a:pPr defTabSz="457200">
              <a:spcBef>
                <a:spcPts val="500"/>
              </a:spcBef>
              <a:defRPr sz="100">
                <a:solidFill>
                  <a:srgbClr val="000000"/>
                </a:solidFill>
              </a:defRPr>
            </a:pPr>
            <a:endParaRPr sz="100">
              <a:solidFill>
                <a:srgbClr val="000000"/>
              </a:solidFill>
              <a:latin typeface="Lama Sans Bold"/>
              <a:cs typeface="Lama Sans Bold"/>
            </a:endParaRPr>
          </a:p>
        </p:txBody>
      </p:sp>
      <p:sp>
        <p:nvSpPr>
          <p:cNvPr id="23" name="Rectangle">
            <a:extLst>
              <a:ext uri="{FF2B5EF4-FFF2-40B4-BE49-F238E27FC236}">
                <a16:creationId xmlns:a16="http://schemas.microsoft.com/office/drawing/2014/main" id="{BACD6625-C4FD-FEB0-DB2D-EFAA0F6D23A5}"/>
              </a:ext>
            </a:extLst>
          </p:cNvPr>
          <p:cNvSpPr/>
          <p:nvPr userDrawn="1"/>
        </p:nvSpPr>
        <p:spPr>
          <a:xfrm>
            <a:off x="500913" y="3030244"/>
            <a:ext cx="3663322" cy="2572092"/>
          </a:xfrm>
          <a:prstGeom prst="rect">
            <a:avLst/>
          </a:prstGeom>
          <a:solidFill>
            <a:srgbClr val="DFA43C"/>
          </a:solidFill>
          <a:ln w="12700">
            <a:miter lim="400000"/>
          </a:ln>
        </p:spPr>
        <p:txBody>
          <a:bodyPr lIns="25400" tIns="25400" rIns="25400" bIns="25400" anchor="ctr"/>
          <a:lstStyle/>
          <a:p>
            <a:pPr defTabSz="457200">
              <a:spcBef>
                <a:spcPts val="500"/>
              </a:spcBef>
              <a:defRPr sz="100">
                <a:solidFill>
                  <a:srgbClr val="000000"/>
                </a:solidFill>
              </a:defRPr>
            </a:pPr>
            <a:endParaRPr sz="100">
              <a:solidFill>
                <a:srgbClr val="000000"/>
              </a:solidFill>
              <a:latin typeface="Lama Sans Bold"/>
              <a:cs typeface="Lama Sans Bold"/>
            </a:endParaRPr>
          </a:p>
        </p:txBody>
      </p:sp>
      <p:sp>
        <p:nvSpPr>
          <p:cNvPr id="24" name="Circle">
            <a:extLst>
              <a:ext uri="{FF2B5EF4-FFF2-40B4-BE49-F238E27FC236}">
                <a16:creationId xmlns:a16="http://schemas.microsoft.com/office/drawing/2014/main" id="{15E48C50-2832-F999-402C-37C39848A711}"/>
              </a:ext>
            </a:extLst>
          </p:cNvPr>
          <p:cNvSpPr/>
          <p:nvPr userDrawn="1"/>
        </p:nvSpPr>
        <p:spPr>
          <a:xfrm>
            <a:off x="10603160" y="3400872"/>
            <a:ext cx="635001" cy="635001"/>
          </a:xfrm>
          <a:prstGeom prst="ellipse">
            <a:avLst/>
          </a:prstGeom>
          <a:ln w="25400">
            <a:solidFill>
              <a:srgbClr val="FFFFFF"/>
            </a:solidFill>
            <a:miter lim="400000"/>
          </a:ln>
        </p:spPr>
        <p:txBody>
          <a:bodyPr lIns="25400" tIns="25400" rIns="25400" bIns="25400" anchor="ctr"/>
          <a:lstStyle/>
          <a:p>
            <a:pPr defTabSz="457200">
              <a:spcBef>
                <a:spcPts val="500"/>
              </a:spcBef>
              <a:defRPr sz="100">
                <a:solidFill>
                  <a:srgbClr val="000000"/>
                </a:solidFill>
              </a:defRPr>
            </a:pPr>
            <a:endParaRPr sz="100">
              <a:solidFill>
                <a:srgbClr val="000000"/>
              </a:solidFill>
              <a:latin typeface="Lama Sans Bold"/>
              <a:cs typeface="Lama Sans Bold"/>
            </a:endParaRPr>
          </a:p>
        </p:txBody>
      </p:sp>
      <p:sp>
        <p:nvSpPr>
          <p:cNvPr id="25" name="01">
            <a:extLst>
              <a:ext uri="{FF2B5EF4-FFF2-40B4-BE49-F238E27FC236}">
                <a16:creationId xmlns:a16="http://schemas.microsoft.com/office/drawing/2014/main" id="{89AE342C-CA3A-0F86-890A-7F522717045E}"/>
              </a:ext>
            </a:extLst>
          </p:cNvPr>
          <p:cNvSpPr txBox="1">
            <a:spLocks/>
          </p:cNvSpPr>
          <p:nvPr userDrawn="1"/>
        </p:nvSpPr>
        <p:spPr>
          <a:xfrm>
            <a:off x="10685583" y="3553477"/>
            <a:ext cx="457454" cy="2841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Autofit/>
          </a:bodyPr>
          <a:lstStyle>
            <a:lvl1pPr marL="0" marR="0" indent="0" algn="ctr" defTabSz="1219169" rtl="0" latinLnBrk="0">
              <a:lnSpc>
                <a:spcPct val="100000"/>
              </a:lnSpc>
              <a:spcBef>
                <a:spcPts val="0"/>
              </a:spcBef>
              <a:spcAft>
                <a:spcPts val="0"/>
              </a:spcAft>
              <a:buClrTx/>
              <a:buSzTx/>
              <a:buFontTx/>
              <a:buNone/>
              <a:tabLst/>
              <a:defRPr sz="2200" b="0" i="0" u="none" strike="noStrike" cap="none" spc="-44" baseline="0">
                <a:solidFill>
                  <a:srgbClr val="FFFFFF"/>
                </a:solidFill>
                <a:uFillTx/>
                <a:latin typeface="Lama Sans Light"/>
                <a:ea typeface="Lama Sans Light"/>
                <a:cs typeface="Lama Sans Light"/>
                <a:sym typeface="Lama Sans Light"/>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9pPr>
          </a:lstStyle>
          <a:p>
            <a:pPr marL="0" marR="0" lvl="0" indent="0" algn="ctr" defTabSz="1219169" rtl="0" eaLnBrk="1" fontAlgn="auto" latinLnBrk="0" hangingPunct="1">
              <a:lnSpc>
                <a:spcPct val="100000"/>
              </a:lnSpc>
              <a:spcBef>
                <a:spcPts val="0"/>
              </a:spcBef>
              <a:spcAft>
                <a:spcPts val="0"/>
              </a:spcAft>
              <a:buClrTx/>
              <a:buSzTx/>
              <a:buFontTx/>
              <a:buNone/>
              <a:tabLst/>
              <a:defRPr/>
            </a:pPr>
            <a:r>
              <a:rPr kumimoji="0" lang="en-GB" sz="2200" b="0" i="0" u="none" strike="noStrike" kern="0" cap="none" spc="-44" normalizeH="0" baseline="0" noProof="0" dirty="0">
                <a:ln>
                  <a:noFill/>
                </a:ln>
                <a:solidFill>
                  <a:srgbClr val="FFFFFF"/>
                </a:solidFill>
                <a:effectLst/>
                <a:uLnTx/>
                <a:uFillTx/>
                <a:latin typeface="Readex Pro" pitchFamily="2" charset="-78"/>
                <a:cs typeface="Readex Pro" pitchFamily="2" charset="-78"/>
                <a:sym typeface="Lama Sans Light"/>
              </a:rPr>
              <a:t>01</a:t>
            </a:r>
          </a:p>
        </p:txBody>
      </p:sp>
      <p:sp>
        <p:nvSpPr>
          <p:cNvPr id="29" name="Circle">
            <a:extLst>
              <a:ext uri="{FF2B5EF4-FFF2-40B4-BE49-F238E27FC236}">
                <a16:creationId xmlns:a16="http://schemas.microsoft.com/office/drawing/2014/main" id="{9C5513B4-636A-4C10-C2A3-1975D8B9C6BE}"/>
              </a:ext>
            </a:extLst>
          </p:cNvPr>
          <p:cNvSpPr/>
          <p:nvPr userDrawn="1"/>
        </p:nvSpPr>
        <p:spPr>
          <a:xfrm>
            <a:off x="6805860" y="3400872"/>
            <a:ext cx="635001" cy="635001"/>
          </a:xfrm>
          <a:prstGeom prst="ellipse">
            <a:avLst/>
          </a:prstGeom>
          <a:ln w="25400">
            <a:solidFill>
              <a:srgbClr val="FFFFFF"/>
            </a:solidFill>
            <a:miter lim="400000"/>
          </a:ln>
        </p:spPr>
        <p:txBody>
          <a:bodyPr lIns="25400" tIns="25400" rIns="25400" bIns="25400" anchor="ctr"/>
          <a:lstStyle/>
          <a:p>
            <a:pPr defTabSz="457200">
              <a:spcBef>
                <a:spcPts val="500"/>
              </a:spcBef>
              <a:defRPr sz="100">
                <a:solidFill>
                  <a:srgbClr val="000000"/>
                </a:solidFill>
              </a:defRPr>
            </a:pPr>
            <a:endParaRPr sz="100">
              <a:solidFill>
                <a:srgbClr val="000000"/>
              </a:solidFill>
              <a:latin typeface="Lama Sans Bold"/>
              <a:cs typeface="Lama Sans Bold"/>
            </a:endParaRPr>
          </a:p>
        </p:txBody>
      </p:sp>
      <p:sp>
        <p:nvSpPr>
          <p:cNvPr id="30" name="02">
            <a:extLst>
              <a:ext uri="{FF2B5EF4-FFF2-40B4-BE49-F238E27FC236}">
                <a16:creationId xmlns:a16="http://schemas.microsoft.com/office/drawing/2014/main" id="{96BE5888-71EA-9759-2B94-EE56B8502ABB}"/>
              </a:ext>
            </a:extLst>
          </p:cNvPr>
          <p:cNvSpPr txBox="1">
            <a:spLocks/>
          </p:cNvSpPr>
          <p:nvPr userDrawn="1"/>
        </p:nvSpPr>
        <p:spPr>
          <a:xfrm>
            <a:off x="6888283" y="3553477"/>
            <a:ext cx="457454" cy="2841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Autofit/>
          </a:bodyPr>
          <a:lstStyle>
            <a:lvl1pPr marL="0" marR="0" indent="0" algn="ctr" defTabSz="1219169" rtl="0" latinLnBrk="0">
              <a:lnSpc>
                <a:spcPct val="100000"/>
              </a:lnSpc>
              <a:spcBef>
                <a:spcPts val="0"/>
              </a:spcBef>
              <a:spcAft>
                <a:spcPts val="0"/>
              </a:spcAft>
              <a:buClrTx/>
              <a:buSzTx/>
              <a:buFontTx/>
              <a:buNone/>
              <a:tabLst/>
              <a:defRPr sz="2200" b="0" i="0" u="none" strike="noStrike" cap="none" spc="-44" baseline="0">
                <a:solidFill>
                  <a:srgbClr val="FFFFFF"/>
                </a:solidFill>
                <a:uFillTx/>
                <a:latin typeface="Lama Sans Light"/>
                <a:ea typeface="Lama Sans Light"/>
                <a:cs typeface="Lama Sans Light"/>
                <a:sym typeface="Lama Sans Light"/>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9pPr>
          </a:lstStyle>
          <a:p>
            <a:pPr marL="0" marR="0" lvl="0" indent="0" algn="ctr" defTabSz="1219169" rtl="0" eaLnBrk="1" fontAlgn="auto" latinLnBrk="0" hangingPunct="1">
              <a:lnSpc>
                <a:spcPct val="100000"/>
              </a:lnSpc>
              <a:spcBef>
                <a:spcPts val="0"/>
              </a:spcBef>
              <a:spcAft>
                <a:spcPts val="0"/>
              </a:spcAft>
              <a:buClrTx/>
              <a:buSzTx/>
              <a:buFontTx/>
              <a:buNone/>
              <a:tabLst/>
              <a:defRPr/>
            </a:pPr>
            <a:r>
              <a:rPr kumimoji="0" lang="en-GB" sz="2200" b="0" i="0" u="none" strike="noStrike" kern="0" cap="none" spc="-44" normalizeH="0" baseline="0" noProof="0">
                <a:ln>
                  <a:noFill/>
                </a:ln>
                <a:solidFill>
                  <a:srgbClr val="FFFFFF"/>
                </a:solidFill>
                <a:effectLst/>
                <a:uLnTx/>
                <a:uFillTx/>
                <a:latin typeface="Readex Pro" pitchFamily="2" charset="-78"/>
                <a:cs typeface="Readex Pro" pitchFamily="2" charset="-78"/>
                <a:sym typeface="Lama Sans Light"/>
              </a:rPr>
              <a:t>02</a:t>
            </a:r>
          </a:p>
        </p:txBody>
      </p:sp>
      <p:sp>
        <p:nvSpPr>
          <p:cNvPr id="33" name="Circle">
            <a:extLst>
              <a:ext uri="{FF2B5EF4-FFF2-40B4-BE49-F238E27FC236}">
                <a16:creationId xmlns:a16="http://schemas.microsoft.com/office/drawing/2014/main" id="{0E90CED3-40AA-6F0F-A986-A4260C8E7C35}"/>
              </a:ext>
            </a:extLst>
          </p:cNvPr>
          <p:cNvSpPr/>
          <p:nvPr userDrawn="1"/>
        </p:nvSpPr>
        <p:spPr>
          <a:xfrm>
            <a:off x="3008560" y="3400872"/>
            <a:ext cx="635001" cy="635001"/>
          </a:xfrm>
          <a:prstGeom prst="ellipse">
            <a:avLst/>
          </a:prstGeom>
          <a:ln w="25400">
            <a:solidFill>
              <a:srgbClr val="FFFFFF"/>
            </a:solidFill>
            <a:miter lim="400000"/>
          </a:ln>
        </p:spPr>
        <p:txBody>
          <a:bodyPr lIns="25400" tIns="25400" rIns="25400" bIns="25400" anchor="ctr"/>
          <a:lstStyle/>
          <a:p>
            <a:pPr defTabSz="457200">
              <a:spcBef>
                <a:spcPts val="500"/>
              </a:spcBef>
              <a:defRPr sz="100">
                <a:solidFill>
                  <a:srgbClr val="000000"/>
                </a:solidFill>
              </a:defRPr>
            </a:pPr>
            <a:endParaRPr sz="100">
              <a:solidFill>
                <a:srgbClr val="000000"/>
              </a:solidFill>
              <a:latin typeface="Lama Sans Bold"/>
              <a:cs typeface="Lama Sans Bold"/>
            </a:endParaRPr>
          </a:p>
        </p:txBody>
      </p:sp>
      <p:sp>
        <p:nvSpPr>
          <p:cNvPr id="34" name="03">
            <a:extLst>
              <a:ext uri="{FF2B5EF4-FFF2-40B4-BE49-F238E27FC236}">
                <a16:creationId xmlns:a16="http://schemas.microsoft.com/office/drawing/2014/main" id="{8F470B57-9D73-4238-43D4-43E7B6E3E0AB}"/>
              </a:ext>
            </a:extLst>
          </p:cNvPr>
          <p:cNvSpPr txBox="1">
            <a:spLocks/>
          </p:cNvSpPr>
          <p:nvPr userDrawn="1"/>
        </p:nvSpPr>
        <p:spPr>
          <a:xfrm>
            <a:off x="3090983" y="3553477"/>
            <a:ext cx="457454" cy="2841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Autofit/>
          </a:bodyPr>
          <a:lstStyle>
            <a:lvl1pPr marL="0" marR="0" indent="0" algn="ctr" defTabSz="1219169" rtl="0" latinLnBrk="0">
              <a:lnSpc>
                <a:spcPct val="100000"/>
              </a:lnSpc>
              <a:spcBef>
                <a:spcPts val="0"/>
              </a:spcBef>
              <a:spcAft>
                <a:spcPts val="0"/>
              </a:spcAft>
              <a:buClrTx/>
              <a:buSzTx/>
              <a:buFontTx/>
              <a:buNone/>
              <a:tabLst/>
              <a:defRPr sz="2200" b="0" i="0" u="none" strike="noStrike" cap="none" spc="-44" baseline="0">
                <a:solidFill>
                  <a:srgbClr val="FFFFFF"/>
                </a:solidFill>
                <a:uFillTx/>
                <a:latin typeface="Lama Sans Light"/>
                <a:ea typeface="Lama Sans Light"/>
                <a:cs typeface="Lama Sans Light"/>
                <a:sym typeface="Lama Sans Light"/>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9pPr>
          </a:lstStyle>
          <a:p>
            <a:pPr marL="0" marR="0" lvl="0" indent="0" algn="ctr" defTabSz="1219169" rtl="0" eaLnBrk="1" fontAlgn="auto" latinLnBrk="0" hangingPunct="1">
              <a:lnSpc>
                <a:spcPct val="100000"/>
              </a:lnSpc>
              <a:spcBef>
                <a:spcPts val="0"/>
              </a:spcBef>
              <a:spcAft>
                <a:spcPts val="0"/>
              </a:spcAft>
              <a:buClrTx/>
              <a:buSzTx/>
              <a:buFontTx/>
              <a:buNone/>
              <a:tabLst/>
              <a:defRPr/>
            </a:pPr>
            <a:r>
              <a:rPr kumimoji="0" lang="en-GB" sz="2200" b="0" i="0" u="none" strike="noStrike" kern="0" cap="none" spc="-44" normalizeH="0" baseline="0" noProof="0">
                <a:ln>
                  <a:noFill/>
                </a:ln>
                <a:solidFill>
                  <a:srgbClr val="FFFFFF"/>
                </a:solidFill>
                <a:effectLst/>
                <a:uLnTx/>
                <a:uFillTx/>
                <a:latin typeface="Readex Pro" pitchFamily="2" charset="-78"/>
                <a:cs typeface="Readex Pro" pitchFamily="2" charset="-78"/>
                <a:sym typeface="Lama Sans Light"/>
              </a:rPr>
              <a:t>03</a:t>
            </a:r>
          </a:p>
        </p:txBody>
      </p:sp>
      <p:sp>
        <p:nvSpPr>
          <p:cNvPr id="41" name="عنوان الفقرة">
            <a:extLst>
              <a:ext uri="{FF2B5EF4-FFF2-40B4-BE49-F238E27FC236}">
                <a16:creationId xmlns:a16="http://schemas.microsoft.com/office/drawing/2014/main" id="{3F2DED69-F928-C401-E74B-BC62DDEE5591}"/>
              </a:ext>
            </a:extLst>
          </p:cNvPr>
          <p:cNvSpPr txBox="1">
            <a:spLocks noGrp="1"/>
          </p:cNvSpPr>
          <p:nvPr>
            <p:ph type="body" sz="quarter" idx="22"/>
          </p:nvPr>
        </p:nvSpPr>
        <p:spPr>
          <a:xfrm>
            <a:off x="8207732" y="1556554"/>
            <a:ext cx="3556332" cy="906559"/>
          </a:xfrm>
          <a:prstGeom prst="rect">
            <a:avLst/>
          </a:prstGeom>
        </p:spPr>
        <p:txBody>
          <a:bodyPr lIns="0" tIns="0" rIns="0" bIns="0">
            <a:noAutofit/>
          </a:bodyPr>
          <a:lstStyle>
            <a:lvl1pPr marL="0" indent="0" algn="r" rtl="1">
              <a:lnSpc>
                <a:spcPct val="100000"/>
              </a:lnSpc>
              <a:spcBef>
                <a:spcPts val="0"/>
              </a:spcBef>
              <a:buSzTx/>
              <a:buNone/>
              <a:defRPr sz="3200" spc="-119">
                <a:solidFill>
                  <a:schemeClr val="bg1">
                    <a:lumMod val="10000"/>
                  </a:schemeClr>
                </a:solidFill>
                <a:latin typeface="Readex Pro SemiBold" pitchFamily="2" charset="-78"/>
                <a:ea typeface="+mn-ea"/>
                <a:cs typeface="Readex Pro SemiBold" pitchFamily="2" charset="-78"/>
                <a:sym typeface="Lama Sans Bold"/>
              </a:defRPr>
            </a:lvl1pPr>
          </a:lstStyle>
          <a:p>
            <a:r>
              <a:rPr dirty="0" err="1"/>
              <a:t>عنوان</a:t>
            </a:r>
            <a:r>
              <a:rPr dirty="0"/>
              <a:t> </a:t>
            </a:r>
            <a:r>
              <a:rPr dirty="0" err="1"/>
              <a:t>الفقرة</a:t>
            </a:r>
            <a:endParaRPr dirty="0"/>
          </a:p>
        </p:txBody>
      </p:sp>
      <p:sp>
        <p:nvSpPr>
          <p:cNvPr id="42"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F1CD2D0B-7C8C-BE79-5A64-12CD470660A7}"/>
              </a:ext>
            </a:extLst>
          </p:cNvPr>
          <p:cNvSpPr txBox="1">
            <a:spLocks noGrp="1"/>
          </p:cNvSpPr>
          <p:nvPr>
            <p:ph type="body" sz="quarter" idx="25"/>
          </p:nvPr>
        </p:nvSpPr>
        <p:spPr>
          <a:xfrm>
            <a:off x="495300" y="1598740"/>
            <a:ext cx="7445946" cy="864374"/>
          </a:xfrm>
          <a:prstGeom prst="rect">
            <a:avLst/>
          </a:prstGeom>
        </p:spPr>
        <p:txBody>
          <a:bodyPr lIns="0" tIns="0" rIns="0" bIns="0">
            <a:noAutofit/>
          </a:bodyPr>
          <a:lstStyle>
            <a:lvl1pPr marL="0" indent="0" algn="r" rtl="1">
              <a:lnSpc>
                <a:spcPct val="100000"/>
              </a:lnSpc>
              <a:spcBef>
                <a:spcPts val="0"/>
              </a:spcBef>
              <a:buSzTx/>
              <a:buNone/>
              <a:defRPr sz="1200" spc="-48">
                <a:solidFill>
                  <a:schemeClr val="bg1">
                    <a:lumMod val="10000"/>
                  </a:schemeClr>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أليايت,سيت</a:t>
            </a:r>
            <a:r>
              <a:rPr dirty="0"/>
              <a:t> </a:t>
            </a:r>
            <a:r>
              <a:rPr dirty="0" err="1"/>
              <a:t>دو</a:t>
            </a:r>
            <a:r>
              <a:rPr dirty="0"/>
              <a:t> </a:t>
            </a:r>
            <a:r>
              <a:rPr dirty="0" err="1"/>
              <a:t>أيوسمود</a:t>
            </a:r>
            <a:r>
              <a:rPr dirty="0"/>
              <a:t> </a:t>
            </a:r>
            <a:r>
              <a:rPr dirty="0" err="1"/>
              <a:t>تيمبور</a:t>
            </a:r>
            <a:r>
              <a:rPr dirty="0"/>
              <a:t> </a:t>
            </a:r>
            <a:r>
              <a:rPr dirty="0" err="1"/>
              <a:t>أنكايديديونتيوت</a:t>
            </a:r>
            <a:r>
              <a:rPr dirty="0"/>
              <a:t> </a:t>
            </a:r>
            <a:r>
              <a:rPr dirty="0" err="1"/>
              <a:t>لابوري</a:t>
            </a:r>
            <a:r>
              <a:rPr dirty="0"/>
              <a:t> </a:t>
            </a:r>
            <a:r>
              <a:rPr dirty="0" err="1"/>
              <a:t>ات</a:t>
            </a:r>
            <a:r>
              <a:rPr dirty="0"/>
              <a:t> </a:t>
            </a:r>
            <a:r>
              <a:rPr dirty="0" err="1"/>
              <a:t>دولار</a:t>
            </a:r>
            <a:r>
              <a:rPr dirty="0"/>
              <a:t> </a:t>
            </a:r>
            <a:r>
              <a:rPr dirty="0" err="1"/>
              <a:t>ماجنا</a:t>
            </a:r>
            <a:r>
              <a:rPr dirty="0"/>
              <a:t> </a:t>
            </a:r>
            <a:r>
              <a:rPr dirty="0" err="1"/>
              <a:t>أليكيوا</a:t>
            </a:r>
            <a:r>
              <a:rPr dirty="0"/>
              <a:t> . </a:t>
            </a:r>
            <a:r>
              <a:rPr dirty="0" err="1"/>
              <a:t>يوت</a:t>
            </a:r>
            <a:r>
              <a:rPr dirty="0"/>
              <a:t> </a:t>
            </a:r>
            <a:r>
              <a:rPr dirty="0" err="1"/>
              <a:t>انيم</a:t>
            </a:r>
            <a:r>
              <a:rPr dirty="0"/>
              <a:t> </a:t>
            </a:r>
            <a:r>
              <a:rPr dirty="0" err="1"/>
              <a:t>أد</a:t>
            </a:r>
            <a:r>
              <a:rPr dirty="0"/>
              <a:t> </a:t>
            </a:r>
            <a:r>
              <a:rPr dirty="0" err="1"/>
              <a:t>مينيم</a:t>
            </a:r>
            <a:r>
              <a:rPr dirty="0"/>
              <a:t> </a:t>
            </a:r>
            <a:r>
              <a:rPr dirty="0" err="1"/>
              <a:t>فينايم,كيواس</a:t>
            </a:r>
            <a:r>
              <a:rPr dirty="0"/>
              <a:t> </a:t>
            </a:r>
            <a:r>
              <a:rPr dirty="0" err="1"/>
              <a:t>نوستريد</a:t>
            </a:r>
            <a:r>
              <a:rPr dirty="0"/>
              <a:t> </a:t>
            </a:r>
            <a:r>
              <a:rPr dirty="0" err="1"/>
              <a:t>أكسير</a:t>
            </a:r>
            <a:r>
              <a:rPr dirty="0"/>
              <a:t> </a:t>
            </a:r>
            <a:r>
              <a:rPr dirty="0" err="1"/>
              <a:t>سيتاشن</a:t>
            </a:r>
            <a:r>
              <a:rPr dirty="0"/>
              <a:t> </a:t>
            </a:r>
            <a:r>
              <a:rPr dirty="0" err="1"/>
              <a:t>يللأمكو</a:t>
            </a:r>
            <a:r>
              <a:rPr dirty="0"/>
              <a:t> </a:t>
            </a:r>
            <a:r>
              <a:rPr dirty="0" err="1"/>
              <a:t>لابورأس</a:t>
            </a:r>
            <a:endParaRPr dirty="0"/>
          </a:p>
        </p:txBody>
      </p:sp>
      <p:sp>
        <p:nvSpPr>
          <p:cNvPr id="46" name="عنوان الفقرة">
            <a:extLst>
              <a:ext uri="{FF2B5EF4-FFF2-40B4-BE49-F238E27FC236}">
                <a16:creationId xmlns:a16="http://schemas.microsoft.com/office/drawing/2014/main" id="{71A928AF-49AA-EE75-4E79-38BAC50EE372}"/>
              </a:ext>
            </a:extLst>
          </p:cNvPr>
          <p:cNvSpPr txBox="1">
            <a:spLocks noGrp="1"/>
          </p:cNvSpPr>
          <p:nvPr>
            <p:ph type="body" sz="quarter" idx="26" hasCustomPrompt="1"/>
          </p:nvPr>
        </p:nvSpPr>
        <p:spPr>
          <a:xfrm>
            <a:off x="9826441" y="4342500"/>
            <a:ext cx="1407321" cy="189772"/>
          </a:xfrm>
          <a:prstGeom prst="rect">
            <a:avLst/>
          </a:prstGeom>
        </p:spPr>
        <p:txBody>
          <a:bodyPr lIns="0" tIns="0" rIns="0" bIns="0">
            <a:noAutofit/>
          </a:bodyPr>
          <a:lstStyle>
            <a:lvl1pPr marL="0" indent="0" algn="r" rtl="1">
              <a:lnSpc>
                <a:spcPct val="60000"/>
              </a:lnSpc>
              <a:spcBef>
                <a:spcPts val="0"/>
              </a:spcBef>
              <a:buSzTx/>
              <a:buNone/>
              <a:defRPr sz="2000" spc="-119">
                <a:solidFill>
                  <a:srgbClr val="FFFFFF"/>
                </a:solidFill>
                <a:latin typeface="Readex Pro Medium" pitchFamily="2" charset="-78"/>
                <a:ea typeface="+mn-ea"/>
                <a:cs typeface="Readex Pro Medium" pitchFamily="2" charset="-78"/>
                <a:sym typeface="Lama Sans Bold"/>
              </a:defRPr>
            </a:lvl1pPr>
          </a:lstStyle>
          <a:p>
            <a:r>
              <a:rPr dirty="0" err="1"/>
              <a:t>عنوان</a:t>
            </a:r>
            <a:endParaRPr dirty="0"/>
          </a:p>
        </p:txBody>
      </p:sp>
      <p:sp>
        <p:nvSpPr>
          <p:cNvPr id="47"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897CA5B1-AAB1-84AD-3A12-2523D61F8E97}"/>
              </a:ext>
            </a:extLst>
          </p:cNvPr>
          <p:cNvSpPr txBox="1">
            <a:spLocks noGrp="1"/>
          </p:cNvSpPr>
          <p:nvPr>
            <p:ph type="body" sz="quarter" idx="27"/>
          </p:nvPr>
        </p:nvSpPr>
        <p:spPr>
          <a:xfrm>
            <a:off x="8508380" y="4613468"/>
            <a:ext cx="2725382" cy="604322"/>
          </a:xfrm>
          <a:prstGeom prst="rect">
            <a:avLst/>
          </a:prstGeom>
        </p:spPr>
        <p:txBody>
          <a:bodyPr lIns="0" tIns="0" rIns="0" bIns="0">
            <a:noAutofit/>
          </a:bodyPr>
          <a:lstStyle>
            <a:lvl1pPr marL="0" indent="0" algn="r" rtl="1">
              <a:lnSpc>
                <a:spcPct val="100000"/>
              </a:lnSpc>
              <a:spcBef>
                <a:spcPts val="0"/>
              </a:spcBef>
              <a:buSzTx/>
              <a:buNone/>
              <a:defRPr sz="1000" spc="-48">
                <a:solidFill>
                  <a:srgbClr val="FFFFFF"/>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أليايت,سيت</a:t>
            </a:r>
            <a:r>
              <a:rPr dirty="0"/>
              <a:t> </a:t>
            </a:r>
            <a:r>
              <a:rPr dirty="0" err="1"/>
              <a:t>دو</a:t>
            </a:r>
            <a:r>
              <a:rPr dirty="0"/>
              <a:t> </a:t>
            </a:r>
            <a:r>
              <a:rPr dirty="0" err="1"/>
              <a:t>أيوسمود</a:t>
            </a:r>
            <a:r>
              <a:rPr dirty="0"/>
              <a:t> </a:t>
            </a:r>
            <a:r>
              <a:rPr dirty="0" err="1"/>
              <a:t>تيمبور</a:t>
            </a:r>
            <a:r>
              <a:rPr dirty="0"/>
              <a:t> </a:t>
            </a:r>
            <a:r>
              <a:rPr dirty="0" err="1"/>
              <a:t>أنكايديديونتيوت</a:t>
            </a:r>
            <a:r>
              <a:rPr dirty="0"/>
              <a:t> </a:t>
            </a:r>
            <a:r>
              <a:rPr dirty="0" err="1"/>
              <a:t>لابوري</a:t>
            </a:r>
            <a:r>
              <a:rPr dirty="0"/>
              <a:t> </a:t>
            </a:r>
            <a:r>
              <a:rPr dirty="0" err="1"/>
              <a:t>ات</a:t>
            </a:r>
            <a:r>
              <a:rPr dirty="0"/>
              <a:t> </a:t>
            </a:r>
            <a:r>
              <a:rPr dirty="0" err="1"/>
              <a:t>دولار</a:t>
            </a:r>
            <a:r>
              <a:rPr dirty="0"/>
              <a:t> </a:t>
            </a:r>
            <a:r>
              <a:rPr dirty="0" err="1"/>
              <a:t>ماجنا</a:t>
            </a:r>
            <a:r>
              <a:rPr dirty="0"/>
              <a:t> </a:t>
            </a:r>
            <a:r>
              <a:rPr dirty="0" err="1"/>
              <a:t>أليكيوا</a:t>
            </a:r>
            <a:r>
              <a:rPr dirty="0"/>
              <a:t> . </a:t>
            </a:r>
            <a:r>
              <a:rPr dirty="0" err="1"/>
              <a:t>يوت</a:t>
            </a:r>
            <a:r>
              <a:rPr dirty="0"/>
              <a:t> </a:t>
            </a:r>
            <a:r>
              <a:rPr dirty="0" err="1"/>
              <a:t>انيم</a:t>
            </a:r>
            <a:r>
              <a:rPr dirty="0"/>
              <a:t> </a:t>
            </a:r>
            <a:r>
              <a:rPr dirty="0" err="1"/>
              <a:t>أد</a:t>
            </a:r>
            <a:r>
              <a:rPr dirty="0"/>
              <a:t> </a:t>
            </a:r>
            <a:r>
              <a:rPr dirty="0" err="1"/>
              <a:t>مينيم</a:t>
            </a:r>
            <a:r>
              <a:rPr dirty="0"/>
              <a:t> </a:t>
            </a:r>
            <a:r>
              <a:rPr dirty="0" err="1"/>
              <a:t>فينايم,كيواس</a:t>
            </a:r>
            <a:r>
              <a:rPr dirty="0"/>
              <a:t> </a:t>
            </a:r>
            <a:r>
              <a:rPr dirty="0" err="1"/>
              <a:t>نوستريد</a:t>
            </a:r>
            <a:r>
              <a:rPr dirty="0"/>
              <a:t> </a:t>
            </a:r>
            <a:r>
              <a:rPr dirty="0" err="1"/>
              <a:t>أكسير</a:t>
            </a:r>
            <a:r>
              <a:rPr dirty="0"/>
              <a:t> </a:t>
            </a:r>
            <a:r>
              <a:rPr dirty="0" err="1"/>
              <a:t>سيتاشن</a:t>
            </a:r>
            <a:r>
              <a:rPr dirty="0"/>
              <a:t> </a:t>
            </a:r>
            <a:r>
              <a:rPr dirty="0" err="1"/>
              <a:t>يللأمكو</a:t>
            </a:r>
            <a:r>
              <a:rPr dirty="0"/>
              <a:t> </a:t>
            </a:r>
            <a:r>
              <a:rPr dirty="0" err="1"/>
              <a:t>لابورأس</a:t>
            </a:r>
            <a:endParaRPr dirty="0"/>
          </a:p>
        </p:txBody>
      </p:sp>
      <p:sp>
        <p:nvSpPr>
          <p:cNvPr id="48" name="عنوان الفقرة">
            <a:extLst>
              <a:ext uri="{FF2B5EF4-FFF2-40B4-BE49-F238E27FC236}">
                <a16:creationId xmlns:a16="http://schemas.microsoft.com/office/drawing/2014/main" id="{EE763896-0599-ED2E-7C5B-5B485F52CCD0}"/>
              </a:ext>
            </a:extLst>
          </p:cNvPr>
          <p:cNvSpPr txBox="1">
            <a:spLocks noGrp="1"/>
          </p:cNvSpPr>
          <p:nvPr>
            <p:ph type="body" sz="quarter" idx="28" hasCustomPrompt="1"/>
          </p:nvPr>
        </p:nvSpPr>
        <p:spPr>
          <a:xfrm>
            <a:off x="6051370" y="4352095"/>
            <a:ext cx="1407321" cy="189772"/>
          </a:xfrm>
          <a:prstGeom prst="rect">
            <a:avLst/>
          </a:prstGeom>
        </p:spPr>
        <p:txBody>
          <a:bodyPr lIns="0" tIns="0" rIns="0" bIns="0">
            <a:noAutofit/>
          </a:bodyPr>
          <a:lstStyle>
            <a:lvl1pPr marL="0" indent="0" algn="r" rtl="1">
              <a:lnSpc>
                <a:spcPct val="60000"/>
              </a:lnSpc>
              <a:spcBef>
                <a:spcPts val="0"/>
              </a:spcBef>
              <a:buSzTx/>
              <a:buNone/>
              <a:defRPr sz="2000" spc="-119">
                <a:solidFill>
                  <a:srgbClr val="FFFFFF"/>
                </a:solidFill>
                <a:latin typeface="Readex Pro Medium" pitchFamily="2" charset="-78"/>
                <a:ea typeface="+mn-ea"/>
                <a:cs typeface="Readex Pro Medium" pitchFamily="2" charset="-78"/>
                <a:sym typeface="Lama Sans Bold"/>
              </a:defRPr>
            </a:lvl1pPr>
          </a:lstStyle>
          <a:p>
            <a:r>
              <a:rPr dirty="0" err="1"/>
              <a:t>عنوان</a:t>
            </a:r>
            <a:endParaRPr dirty="0"/>
          </a:p>
        </p:txBody>
      </p:sp>
      <p:sp>
        <p:nvSpPr>
          <p:cNvPr id="49"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18183192-292D-F031-4AA6-719B13DE3684}"/>
              </a:ext>
            </a:extLst>
          </p:cNvPr>
          <p:cNvSpPr txBox="1">
            <a:spLocks noGrp="1"/>
          </p:cNvSpPr>
          <p:nvPr>
            <p:ph type="body" sz="quarter" idx="29"/>
          </p:nvPr>
        </p:nvSpPr>
        <p:spPr>
          <a:xfrm>
            <a:off x="4733309" y="4623063"/>
            <a:ext cx="2725382" cy="604322"/>
          </a:xfrm>
          <a:prstGeom prst="rect">
            <a:avLst/>
          </a:prstGeom>
        </p:spPr>
        <p:txBody>
          <a:bodyPr lIns="0" tIns="0" rIns="0" bIns="0">
            <a:noAutofit/>
          </a:bodyPr>
          <a:lstStyle>
            <a:lvl1pPr marL="0" indent="0" algn="r" rtl="1">
              <a:lnSpc>
                <a:spcPct val="100000"/>
              </a:lnSpc>
              <a:spcBef>
                <a:spcPts val="0"/>
              </a:spcBef>
              <a:buSzTx/>
              <a:buNone/>
              <a:defRPr sz="1000" spc="-48">
                <a:solidFill>
                  <a:srgbClr val="FFFFFF"/>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أليايت,سيت</a:t>
            </a:r>
            <a:r>
              <a:rPr dirty="0"/>
              <a:t> </a:t>
            </a:r>
            <a:r>
              <a:rPr dirty="0" err="1"/>
              <a:t>دو</a:t>
            </a:r>
            <a:r>
              <a:rPr dirty="0"/>
              <a:t> </a:t>
            </a:r>
            <a:r>
              <a:rPr dirty="0" err="1"/>
              <a:t>أيوسمود</a:t>
            </a:r>
            <a:r>
              <a:rPr dirty="0"/>
              <a:t> </a:t>
            </a:r>
            <a:r>
              <a:rPr dirty="0" err="1"/>
              <a:t>تيمبور</a:t>
            </a:r>
            <a:r>
              <a:rPr dirty="0"/>
              <a:t> </a:t>
            </a:r>
            <a:r>
              <a:rPr dirty="0" err="1"/>
              <a:t>أنكايديديونتيوت</a:t>
            </a:r>
            <a:r>
              <a:rPr dirty="0"/>
              <a:t> </a:t>
            </a:r>
            <a:r>
              <a:rPr dirty="0" err="1"/>
              <a:t>لابوري</a:t>
            </a:r>
            <a:r>
              <a:rPr dirty="0"/>
              <a:t> </a:t>
            </a:r>
            <a:r>
              <a:rPr dirty="0" err="1"/>
              <a:t>ات</a:t>
            </a:r>
            <a:r>
              <a:rPr dirty="0"/>
              <a:t> </a:t>
            </a:r>
            <a:r>
              <a:rPr dirty="0" err="1"/>
              <a:t>دولار</a:t>
            </a:r>
            <a:r>
              <a:rPr dirty="0"/>
              <a:t> </a:t>
            </a:r>
            <a:r>
              <a:rPr dirty="0" err="1"/>
              <a:t>ماجنا</a:t>
            </a:r>
            <a:r>
              <a:rPr dirty="0"/>
              <a:t> </a:t>
            </a:r>
            <a:r>
              <a:rPr dirty="0" err="1"/>
              <a:t>أليكيوا</a:t>
            </a:r>
            <a:r>
              <a:rPr dirty="0"/>
              <a:t> . </a:t>
            </a:r>
            <a:r>
              <a:rPr dirty="0" err="1"/>
              <a:t>يوت</a:t>
            </a:r>
            <a:r>
              <a:rPr dirty="0"/>
              <a:t> </a:t>
            </a:r>
            <a:r>
              <a:rPr dirty="0" err="1"/>
              <a:t>انيم</a:t>
            </a:r>
            <a:r>
              <a:rPr dirty="0"/>
              <a:t> </a:t>
            </a:r>
            <a:r>
              <a:rPr dirty="0" err="1"/>
              <a:t>أد</a:t>
            </a:r>
            <a:r>
              <a:rPr dirty="0"/>
              <a:t> </a:t>
            </a:r>
            <a:r>
              <a:rPr dirty="0" err="1"/>
              <a:t>مينيم</a:t>
            </a:r>
            <a:r>
              <a:rPr dirty="0"/>
              <a:t> </a:t>
            </a:r>
            <a:r>
              <a:rPr dirty="0" err="1"/>
              <a:t>فينايم,كيواس</a:t>
            </a:r>
            <a:r>
              <a:rPr dirty="0"/>
              <a:t> </a:t>
            </a:r>
            <a:r>
              <a:rPr dirty="0" err="1"/>
              <a:t>نوستريد</a:t>
            </a:r>
            <a:r>
              <a:rPr dirty="0"/>
              <a:t> </a:t>
            </a:r>
            <a:r>
              <a:rPr dirty="0" err="1"/>
              <a:t>أكسير</a:t>
            </a:r>
            <a:r>
              <a:rPr dirty="0"/>
              <a:t> </a:t>
            </a:r>
            <a:r>
              <a:rPr dirty="0" err="1"/>
              <a:t>سيتاشن</a:t>
            </a:r>
            <a:r>
              <a:rPr dirty="0"/>
              <a:t> </a:t>
            </a:r>
            <a:r>
              <a:rPr dirty="0" err="1"/>
              <a:t>يللأمكو</a:t>
            </a:r>
            <a:r>
              <a:rPr dirty="0"/>
              <a:t> </a:t>
            </a:r>
            <a:r>
              <a:rPr dirty="0" err="1"/>
              <a:t>لابورأس</a:t>
            </a:r>
            <a:endParaRPr dirty="0"/>
          </a:p>
        </p:txBody>
      </p:sp>
      <p:sp>
        <p:nvSpPr>
          <p:cNvPr id="72" name="عنوان الفقرة">
            <a:extLst>
              <a:ext uri="{FF2B5EF4-FFF2-40B4-BE49-F238E27FC236}">
                <a16:creationId xmlns:a16="http://schemas.microsoft.com/office/drawing/2014/main" id="{FDFB0A90-F874-9426-F7DF-863458B239E6}"/>
              </a:ext>
            </a:extLst>
          </p:cNvPr>
          <p:cNvSpPr txBox="1">
            <a:spLocks noGrp="1"/>
          </p:cNvSpPr>
          <p:nvPr>
            <p:ph type="body" sz="quarter" idx="30" hasCustomPrompt="1"/>
          </p:nvPr>
        </p:nvSpPr>
        <p:spPr>
          <a:xfrm>
            <a:off x="2236240" y="4316919"/>
            <a:ext cx="1407321" cy="189772"/>
          </a:xfrm>
          <a:prstGeom prst="rect">
            <a:avLst/>
          </a:prstGeom>
        </p:spPr>
        <p:txBody>
          <a:bodyPr lIns="0" tIns="0" rIns="0" bIns="0">
            <a:noAutofit/>
          </a:bodyPr>
          <a:lstStyle>
            <a:lvl1pPr marL="0" indent="0" algn="r" rtl="1">
              <a:lnSpc>
                <a:spcPct val="60000"/>
              </a:lnSpc>
              <a:spcBef>
                <a:spcPts val="0"/>
              </a:spcBef>
              <a:buSzTx/>
              <a:buNone/>
              <a:defRPr sz="2000" spc="-119">
                <a:solidFill>
                  <a:srgbClr val="FFFFFF"/>
                </a:solidFill>
                <a:latin typeface="Readex Pro Medium" pitchFamily="2" charset="-78"/>
                <a:ea typeface="+mn-ea"/>
                <a:cs typeface="Readex Pro Medium" pitchFamily="2" charset="-78"/>
                <a:sym typeface="Lama Sans Bold"/>
              </a:defRPr>
            </a:lvl1pPr>
          </a:lstStyle>
          <a:p>
            <a:r>
              <a:rPr dirty="0" err="1"/>
              <a:t>عنوان</a:t>
            </a:r>
            <a:endParaRPr dirty="0"/>
          </a:p>
        </p:txBody>
      </p:sp>
      <p:sp>
        <p:nvSpPr>
          <p:cNvPr id="73"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50CAC0BF-B61F-7361-20CE-8BA08FCADA14}"/>
              </a:ext>
            </a:extLst>
          </p:cNvPr>
          <p:cNvSpPr txBox="1">
            <a:spLocks noGrp="1"/>
          </p:cNvSpPr>
          <p:nvPr>
            <p:ph type="body" sz="quarter" idx="31"/>
          </p:nvPr>
        </p:nvSpPr>
        <p:spPr>
          <a:xfrm>
            <a:off x="918179" y="4587887"/>
            <a:ext cx="2725382" cy="604322"/>
          </a:xfrm>
          <a:prstGeom prst="rect">
            <a:avLst/>
          </a:prstGeom>
        </p:spPr>
        <p:txBody>
          <a:bodyPr lIns="0" tIns="0" rIns="0" bIns="0">
            <a:noAutofit/>
          </a:bodyPr>
          <a:lstStyle>
            <a:lvl1pPr marL="0" indent="0" algn="r" rtl="1">
              <a:lnSpc>
                <a:spcPct val="100000"/>
              </a:lnSpc>
              <a:spcBef>
                <a:spcPts val="0"/>
              </a:spcBef>
              <a:buSzTx/>
              <a:buNone/>
              <a:defRPr sz="1000" spc="-48">
                <a:solidFill>
                  <a:srgbClr val="FFFFFF"/>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أليايت,سيت</a:t>
            </a:r>
            <a:r>
              <a:rPr dirty="0"/>
              <a:t> </a:t>
            </a:r>
            <a:r>
              <a:rPr dirty="0" err="1"/>
              <a:t>دو</a:t>
            </a:r>
            <a:r>
              <a:rPr dirty="0"/>
              <a:t> </a:t>
            </a:r>
            <a:r>
              <a:rPr dirty="0" err="1"/>
              <a:t>أيوسمود</a:t>
            </a:r>
            <a:r>
              <a:rPr dirty="0"/>
              <a:t> </a:t>
            </a:r>
            <a:r>
              <a:rPr dirty="0" err="1"/>
              <a:t>تيمبور</a:t>
            </a:r>
            <a:r>
              <a:rPr dirty="0"/>
              <a:t> </a:t>
            </a:r>
            <a:r>
              <a:rPr dirty="0" err="1"/>
              <a:t>أنكايديديونتيوت</a:t>
            </a:r>
            <a:r>
              <a:rPr dirty="0"/>
              <a:t> </a:t>
            </a:r>
            <a:r>
              <a:rPr dirty="0" err="1"/>
              <a:t>لابوري</a:t>
            </a:r>
            <a:r>
              <a:rPr dirty="0"/>
              <a:t> </a:t>
            </a:r>
            <a:r>
              <a:rPr dirty="0" err="1"/>
              <a:t>ات</a:t>
            </a:r>
            <a:r>
              <a:rPr dirty="0"/>
              <a:t> </a:t>
            </a:r>
            <a:r>
              <a:rPr dirty="0" err="1"/>
              <a:t>دولار</a:t>
            </a:r>
            <a:r>
              <a:rPr dirty="0"/>
              <a:t> </a:t>
            </a:r>
            <a:r>
              <a:rPr dirty="0" err="1"/>
              <a:t>ماجنا</a:t>
            </a:r>
            <a:r>
              <a:rPr dirty="0"/>
              <a:t> </a:t>
            </a:r>
            <a:r>
              <a:rPr dirty="0" err="1"/>
              <a:t>أليكيوا</a:t>
            </a:r>
            <a:r>
              <a:rPr dirty="0"/>
              <a:t> . </a:t>
            </a:r>
            <a:r>
              <a:rPr dirty="0" err="1"/>
              <a:t>يوت</a:t>
            </a:r>
            <a:r>
              <a:rPr dirty="0"/>
              <a:t> </a:t>
            </a:r>
            <a:r>
              <a:rPr dirty="0" err="1"/>
              <a:t>انيم</a:t>
            </a:r>
            <a:r>
              <a:rPr dirty="0"/>
              <a:t> </a:t>
            </a:r>
            <a:r>
              <a:rPr dirty="0" err="1"/>
              <a:t>أد</a:t>
            </a:r>
            <a:r>
              <a:rPr dirty="0"/>
              <a:t> </a:t>
            </a:r>
            <a:r>
              <a:rPr dirty="0" err="1"/>
              <a:t>مينيم</a:t>
            </a:r>
            <a:r>
              <a:rPr dirty="0"/>
              <a:t> </a:t>
            </a:r>
            <a:r>
              <a:rPr dirty="0" err="1"/>
              <a:t>فينايم,كيواس</a:t>
            </a:r>
            <a:r>
              <a:rPr dirty="0"/>
              <a:t> </a:t>
            </a:r>
            <a:r>
              <a:rPr dirty="0" err="1"/>
              <a:t>نوستريد</a:t>
            </a:r>
            <a:r>
              <a:rPr dirty="0"/>
              <a:t> </a:t>
            </a:r>
            <a:r>
              <a:rPr dirty="0" err="1"/>
              <a:t>أكسير</a:t>
            </a:r>
            <a:r>
              <a:rPr dirty="0"/>
              <a:t> </a:t>
            </a:r>
            <a:r>
              <a:rPr dirty="0" err="1"/>
              <a:t>سيتاشن</a:t>
            </a:r>
            <a:r>
              <a:rPr dirty="0"/>
              <a:t> </a:t>
            </a:r>
            <a:r>
              <a:rPr dirty="0" err="1"/>
              <a:t>يللأمكو</a:t>
            </a:r>
            <a:r>
              <a:rPr dirty="0"/>
              <a:t> </a:t>
            </a:r>
            <a:r>
              <a:rPr dirty="0" err="1"/>
              <a:t>لابورأس</a:t>
            </a:r>
            <a:endParaRPr dirty="0"/>
          </a:p>
        </p:txBody>
      </p:sp>
      <p:sp>
        <p:nvSpPr>
          <p:cNvPr id="3" name="March 2024">
            <a:extLst>
              <a:ext uri="{FF2B5EF4-FFF2-40B4-BE49-F238E27FC236}">
                <a16:creationId xmlns:a16="http://schemas.microsoft.com/office/drawing/2014/main" id="{1E37C1AD-B586-A22D-78C0-5DFB07D15102}"/>
              </a:ext>
            </a:extLst>
          </p:cNvPr>
          <p:cNvSpPr txBox="1">
            <a:spLocks/>
          </p:cNvSpPr>
          <p:nvPr userDrawn="1"/>
        </p:nvSpPr>
        <p:spPr>
          <a:xfrm>
            <a:off x="10235367" y="6502035"/>
            <a:ext cx="1454986" cy="2055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Autofit/>
          </a:bodyPr>
          <a:lstStyle>
            <a:lvl1pPr marL="0" marR="0" indent="0" algn="r" defTabSz="1219169" rtl="1" latinLnBrk="0">
              <a:lnSpc>
                <a:spcPct val="100000"/>
              </a:lnSpc>
              <a:spcBef>
                <a:spcPts val="0"/>
              </a:spcBef>
              <a:spcAft>
                <a:spcPts val="0"/>
              </a:spcAft>
              <a:buClrTx/>
              <a:buSzTx/>
              <a:buFontTx/>
              <a:buNone/>
              <a:tabLst/>
              <a:defRPr sz="900" b="0" i="0" u="none" strike="noStrike" cap="none" spc="-18" baseline="0">
                <a:solidFill>
                  <a:srgbClr val="000000"/>
                </a:solidFill>
                <a:uFillTx/>
                <a:latin typeface="Lama Sans Regular"/>
                <a:ea typeface="Lama Sans Regular"/>
                <a:cs typeface="Lama Sans Regular"/>
                <a:sym typeface="Lama Sans Regular"/>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9pPr>
          </a:lstStyle>
          <a:p>
            <a:pPr marL="0" marR="0" lvl="0" indent="0" algn="r" defTabSz="1219169" rtl="1" eaLnBrk="1" fontAlgn="auto" latinLnBrk="0" hangingPunct="1">
              <a:lnSpc>
                <a:spcPct val="100000"/>
              </a:lnSpc>
              <a:spcBef>
                <a:spcPts val="0"/>
              </a:spcBef>
              <a:spcAft>
                <a:spcPts val="0"/>
              </a:spcAft>
              <a:buClrTx/>
              <a:buSzTx/>
              <a:buFontTx/>
              <a:buNone/>
              <a:tabLst/>
              <a:defRPr/>
            </a:pPr>
            <a:r>
              <a:rPr kumimoji="0" lang="ar-SA" sz="900" b="0" i="0" u="none" strike="noStrike" kern="0" cap="none" spc="-18" normalizeH="0" baseline="0" noProof="0" dirty="0">
                <a:ln>
                  <a:noFill/>
                </a:ln>
                <a:solidFill>
                  <a:srgbClr val="000000"/>
                </a:solidFill>
                <a:effectLst/>
                <a:uLnTx/>
                <a:uFillTx/>
                <a:latin typeface="Readex Pro Light" pitchFamily="2" charset="-78"/>
                <a:cs typeface="Readex Pro Light" pitchFamily="2" charset="-78"/>
                <a:sym typeface="Lama Sans Regular"/>
              </a:rPr>
              <a:t>2025</a:t>
            </a:r>
            <a:endParaRPr kumimoji="0" lang="en-GB" sz="900" b="0" i="0" u="none" strike="noStrike" kern="0" cap="none" spc="-18" normalizeH="0" baseline="0" noProof="0" dirty="0">
              <a:ln>
                <a:noFill/>
              </a:ln>
              <a:solidFill>
                <a:srgbClr val="000000"/>
              </a:solidFill>
              <a:effectLst/>
              <a:uLnTx/>
              <a:uFillTx/>
              <a:latin typeface="Lama Sans Regular"/>
              <a:cs typeface="Lama Sans Regular"/>
              <a:sym typeface="Lama Sans Regular"/>
            </a:endParaRPr>
          </a:p>
        </p:txBody>
      </p:sp>
      <p:sp>
        <p:nvSpPr>
          <p:cNvPr id="5" name="Text Placeholder 6">
            <a:extLst>
              <a:ext uri="{FF2B5EF4-FFF2-40B4-BE49-F238E27FC236}">
                <a16:creationId xmlns:a16="http://schemas.microsoft.com/office/drawing/2014/main" id="{41DD14A7-FDEC-8FA3-BAFC-C10A596DF6AA}"/>
              </a:ext>
            </a:extLst>
          </p:cNvPr>
          <p:cNvSpPr>
            <a:spLocks noGrp="1"/>
          </p:cNvSpPr>
          <p:nvPr>
            <p:ph type="body" sz="quarter" idx="10" hasCustomPrompt="1"/>
          </p:nvPr>
        </p:nvSpPr>
        <p:spPr>
          <a:xfrm>
            <a:off x="388714" y="317117"/>
            <a:ext cx="3821336" cy="273434"/>
          </a:xfrm>
        </p:spPr>
        <p:txBody>
          <a:bodyPr>
            <a:noAutofit/>
          </a:bodyPr>
          <a:lstStyle>
            <a:lvl1pPr marL="0" indent="0">
              <a:buNone/>
              <a:defRPr sz="900">
                <a:solidFill>
                  <a:srgbClr val="000000"/>
                </a:solidFill>
              </a:defRPr>
            </a:lvl1pPr>
          </a:lstStyle>
          <a:p>
            <a:pPr lvl="0"/>
            <a:r>
              <a:rPr lang="ar-SA" dirty="0"/>
              <a:t>عنوان العرض التقديمي</a:t>
            </a:r>
          </a:p>
        </p:txBody>
      </p:sp>
      <p:pic>
        <p:nvPicPr>
          <p:cNvPr id="2" name="Graphic 1">
            <a:extLst>
              <a:ext uri="{FF2B5EF4-FFF2-40B4-BE49-F238E27FC236}">
                <a16:creationId xmlns:a16="http://schemas.microsoft.com/office/drawing/2014/main" id="{726F279A-B98C-A24C-4617-1F8B3BFFA8D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35367" y="352060"/>
            <a:ext cx="1380744" cy="467855"/>
          </a:xfrm>
          <a:prstGeom prst="rect">
            <a:avLst/>
          </a:prstGeom>
        </p:spPr>
      </p:pic>
    </p:spTree>
    <p:extLst>
      <p:ext uri="{BB962C8B-B14F-4D97-AF65-F5344CB8AC3E}">
        <p14:creationId xmlns:p14="http://schemas.microsoft.com/office/powerpoint/2010/main" val="36090402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2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FBD5F79-83DD-AD58-3C88-552FFEAC549E}"/>
              </a:ext>
            </a:extLst>
          </p:cNvPr>
          <p:cNvSpPr/>
          <p:nvPr userDrawn="1"/>
        </p:nvSpPr>
        <p:spPr>
          <a:xfrm>
            <a:off x="0" y="-15378"/>
            <a:ext cx="7973122" cy="6873378"/>
          </a:xfrm>
          <a:prstGeom prst="rect">
            <a:avLst/>
          </a:prstGeom>
          <a:solidFill>
            <a:schemeClr val="bg1">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Slide Number">
            <a:extLst>
              <a:ext uri="{FF2B5EF4-FFF2-40B4-BE49-F238E27FC236}">
                <a16:creationId xmlns:a16="http://schemas.microsoft.com/office/drawing/2014/main" id="{0FBA0655-D667-5CB9-F627-4130A366DEC7}"/>
              </a:ext>
            </a:extLst>
          </p:cNvPr>
          <p:cNvSpPr txBox="1">
            <a:spLocks/>
          </p:cNvSpPr>
          <p:nvPr userDrawn="1"/>
        </p:nvSpPr>
        <p:spPr>
          <a:xfrm>
            <a:off x="472072" y="6405453"/>
            <a:ext cx="218008" cy="2410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b">
            <a:spAutoFit/>
          </a:bodyPr>
          <a:lstStyle>
            <a:defPPr>
              <a:defRPr lang="en-SA"/>
            </a:defPPr>
            <a:lvl1pPr marL="0" algn="l" defTabSz="292100" rtl="0" eaLnBrk="1" latinLnBrk="0" hangingPunct="1">
              <a:defRPr sz="900" kern="1200">
                <a:solidFill>
                  <a:srgbClr val="00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hangingPunct="0"/>
            <a:fld id="{86CB4B4D-7CA3-9044-876B-883B54F8677D}" type="slidenum">
              <a:rPr lang="en-GB" kern="0" smtClean="0">
                <a:latin typeface="Lama Sans Regular"/>
                <a:cs typeface="Lama Sans Regular"/>
                <a:sym typeface="Lama Sans Regular"/>
              </a:rPr>
              <a:pPr algn="ctr" hangingPunct="0"/>
              <a:t>‹#›</a:t>
            </a:fld>
            <a:endParaRPr lang="en-GB" kern="0">
              <a:latin typeface="Lama Sans Regular"/>
              <a:cs typeface="Lama Sans Regular"/>
              <a:sym typeface="Lama Sans Regular"/>
            </a:endParaRPr>
          </a:p>
        </p:txBody>
      </p:sp>
      <p:sp>
        <p:nvSpPr>
          <p:cNvPr id="68" name="Line">
            <a:extLst>
              <a:ext uri="{FF2B5EF4-FFF2-40B4-BE49-F238E27FC236}">
                <a16:creationId xmlns:a16="http://schemas.microsoft.com/office/drawing/2014/main" id="{A8E3C537-A946-4B41-148D-D4C662A4B6E0}"/>
              </a:ext>
            </a:extLst>
          </p:cNvPr>
          <p:cNvSpPr/>
          <p:nvPr userDrawn="1"/>
        </p:nvSpPr>
        <p:spPr>
          <a:xfrm>
            <a:off x="495300" y="6369050"/>
            <a:ext cx="11201401" cy="0"/>
          </a:xfrm>
          <a:prstGeom prst="line">
            <a:avLst/>
          </a:prstGeom>
          <a:ln w="9525">
            <a:solidFill>
              <a:srgbClr val="000000"/>
            </a:solidFill>
            <a:miter lim="400000"/>
          </a:ln>
        </p:spPr>
        <p:txBody>
          <a:bodyPr lIns="25400" tIns="25400" rIns="25400" bIns="25400" anchor="ctr"/>
          <a:lstStyle/>
          <a:p>
            <a:endParaRPr sz="900">
              <a:solidFill>
                <a:srgbClr val="5E5E5E"/>
              </a:solidFill>
              <a:latin typeface="Lama Sans Bold"/>
              <a:cs typeface="Lama Sans Bold"/>
            </a:endParaRPr>
          </a:p>
        </p:txBody>
      </p:sp>
      <p:sp>
        <p:nvSpPr>
          <p:cNvPr id="6" name="Image">
            <a:extLst>
              <a:ext uri="{FF2B5EF4-FFF2-40B4-BE49-F238E27FC236}">
                <a16:creationId xmlns:a16="http://schemas.microsoft.com/office/drawing/2014/main" id="{7C1CCAD6-47AF-DB85-4FFC-619C27A182EF}"/>
              </a:ext>
            </a:extLst>
          </p:cNvPr>
          <p:cNvSpPr>
            <a:spLocks noGrp="1"/>
          </p:cNvSpPr>
          <p:nvPr>
            <p:ph type="pic" idx="21"/>
          </p:nvPr>
        </p:nvSpPr>
        <p:spPr>
          <a:xfrm>
            <a:off x="-1" y="-15379"/>
            <a:ext cx="7973123" cy="6873379"/>
          </a:xfrm>
          <a:prstGeom prst="rect">
            <a:avLst/>
          </a:prstGeom>
        </p:spPr>
        <p:txBody>
          <a:bodyPr lIns="91439" tIns="45719" rIns="91439" bIns="45719">
            <a:noAutofit/>
          </a:bodyPr>
          <a:lstStyle/>
          <a:p>
            <a:endParaRPr dirty="0"/>
          </a:p>
        </p:txBody>
      </p:sp>
      <p:sp>
        <p:nvSpPr>
          <p:cNvPr id="10"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F06A4609-80C0-EDA3-CBDD-B3A7EE20C4CF}"/>
              </a:ext>
            </a:extLst>
          </p:cNvPr>
          <p:cNvSpPr txBox="1">
            <a:spLocks noGrp="1"/>
          </p:cNvSpPr>
          <p:nvPr>
            <p:ph type="body" sz="quarter" idx="25"/>
          </p:nvPr>
        </p:nvSpPr>
        <p:spPr>
          <a:xfrm>
            <a:off x="8713621" y="2980568"/>
            <a:ext cx="2976732" cy="2287542"/>
          </a:xfrm>
          <a:prstGeom prst="rect">
            <a:avLst/>
          </a:prstGeom>
        </p:spPr>
        <p:txBody>
          <a:bodyPr lIns="0" tIns="0" rIns="0" bIns="0">
            <a:noAutofit/>
          </a:bodyPr>
          <a:lstStyle>
            <a:lvl1pPr marL="0" indent="0" algn="r" rtl="1">
              <a:lnSpc>
                <a:spcPct val="100000"/>
              </a:lnSpc>
              <a:spcBef>
                <a:spcPts val="0"/>
              </a:spcBef>
              <a:buSzTx/>
              <a:buNone/>
              <a:defRPr sz="1400" spc="-48">
                <a:solidFill>
                  <a:schemeClr val="bg1">
                    <a:lumMod val="10000"/>
                  </a:schemeClr>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أليايت,سيت</a:t>
            </a:r>
            <a:r>
              <a:rPr dirty="0"/>
              <a:t> </a:t>
            </a:r>
            <a:r>
              <a:rPr dirty="0" err="1"/>
              <a:t>دو</a:t>
            </a:r>
            <a:r>
              <a:rPr dirty="0"/>
              <a:t> </a:t>
            </a:r>
            <a:r>
              <a:rPr dirty="0" err="1"/>
              <a:t>أيوسمود</a:t>
            </a:r>
            <a:r>
              <a:rPr dirty="0"/>
              <a:t> </a:t>
            </a:r>
            <a:r>
              <a:rPr dirty="0" err="1"/>
              <a:t>تيمبور</a:t>
            </a:r>
            <a:r>
              <a:rPr dirty="0"/>
              <a:t> </a:t>
            </a:r>
            <a:r>
              <a:rPr dirty="0" err="1"/>
              <a:t>أنكايديديونتيوت</a:t>
            </a:r>
            <a:r>
              <a:rPr dirty="0"/>
              <a:t> </a:t>
            </a:r>
            <a:r>
              <a:rPr dirty="0" err="1"/>
              <a:t>لابوري</a:t>
            </a:r>
            <a:r>
              <a:rPr dirty="0"/>
              <a:t> </a:t>
            </a:r>
            <a:r>
              <a:rPr dirty="0" err="1"/>
              <a:t>ات</a:t>
            </a:r>
            <a:r>
              <a:rPr dirty="0"/>
              <a:t> </a:t>
            </a:r>
            <a:r>
              <a:rPr dirty="0" err="1"/>
              <a:t>دولار</a:t>
            </a:r>
            <a:r>
              <a:rPr dirty="0"/>
              <a:t> </a:t>
            </a:r>
            <a:r>
              <a:rPr dirty="0" err="1"/>
              <a:t>ماجنا</a:t>
            </a:r>
            <a:r>
              <a:rPr dirty="0"/>
              <a:t> </a:t>
            </a:r>
            <a:r>
              <a:rPr dirty="0" err="1"/>
              <a:t>أليكيوا</a:t>
            </a:r>
            <a:r>
              <a:rPr dirty="0"/>
              <a:t> . </a:t>
            </a:r>
            <a:r>
              <a:rPr dirty="0" err="1"/>
              <a:t>يوت</a:t>
            </a:r>
            <a:r>
              <a:rPr dirty="0"/>
              <a:t> </a:t>
            </a:r>
            <a:r>
              <a:rPr dirty="0" err="1"/>
              <a:t>انيم</a:t>
            </a:r>
            <a:r>
              <a:rPr dirty="0"/>
              <a:t> </a:t>
            </a:r>
            <a:r>
              <a:rPr dirty="0" err="1"/>
              <a:t>أد</a:t>
            </a:r>
            <a:r>
              <a:rPr dirty="0"/>
              <a:t> </a:t>
            </a:r>
            <a:r>
              <a:rPr dirty="0" err="1"/>
              <a:t>مينيم</a:t>
            </a:r>
            <a:r>
              <a:rPr dirty="0"/>
              <a:t> </a:t>
            </a:r>
            <a:r>
              <a:rPr dirty="0" err="1"/>
              <a:t>فينايم,كيواس</a:t>
            </a:r>
            <a:r>
              <a:rPr dirty="0"/>
              <a:t> </a:t>
            </a:r>
            <a:r>
              <a:rPr dirty="0" err="1"/>
              <a:t>نوستريد</a:t>
            </a:r>
            <a:r>
              <a:rPr dirty="0"/>
              <a:t> </a:t>
            </a:r>
            <a:r>
              <a:rPr dirty="0" err="1"/>
              <a:t>أكسير</a:t>
            </a:r>
            <a:r>
              <a:rPr dirty="0"/>
              <a:t> </a:t>
            </a:r>
            <a:r>
              <a:rPr dirty="0" err="1"/>
              <a:t>سيتاشن</a:t>
            </a:r>
            <a:r>
              <a:rPr dirty="0"/>
              <a:t> </a:t>
            </a:r>
            <a:r>
              <a:rPr dirty="0" err="1"/>
              <a:t>يللأمكو</a:t>
            </a:r>
            <a:r>
              <a:rPr dirty="0"/>
              <a:t> </a:t>
            </a:r>
            <a:r>
              <a:rPr dirty="0" err="1"/>
              <a:t>لابورأس</a:t>
            </a:r>
            <a:endParaRPr dirty="0"/>
          </a:p>
        </p:txBody>
      </p:sp>
      <p:sp>
        <p:nvSpPr>
          <p:cNvPr id="3" name="عنوان الفقرة">
            <a:extLst>
              <a:ext uri="{FF2B5EF4-FFF2-40B4-BE49-F238E27FC236}">
                <a16:creationId xmlns:a16="http://schemas.microsoft.com/office/drawing/2014/main" id="{906EC1A6-1BA6-67A6-DFCF-DD46F1401845}"/>
              </a:ext>
            </a:extLst>
          </p:cNvPr>
          <p:cNvSpPr txBox="1">
            <a:spLocks noGrp="1"/>
          </p:cNvSpPr>
          <p:nvPr>
            <p:ph type="body" sz="quarter" idx="22"/>
          </p:nvPr>
        </p:nvSpPr>
        <p:spPr>
          <a:xfrm>
            <a:off x="8709101" y="2124077"/>
            <a:ext cx="2954543" cy="647460"/>
          </a:xfrm>
          <a:prstGeom prst="rect">
            <a:avLst/>
          </a:prstGeom>
        </p:spPr>
        <p:txBody>
          <a:bodyPr lIns="0" tIns="0" rIns="0" bIns="0">
            <a:noAutofit/>
          </a:bodyPr>
          <a:lstStyle>
            <a:lvl1pPr marL="0" indent="0" algn="r" rtl="1">
              <a:lnSpc>
                <a:spcPct val="100000"/>
              </a:lnSpc>
              <a:spcBef>
                <a:spcPts val="0"/>
              </a:spcBef>
              <a:buSzTx/>
              <a:buNone/>
              <a:defRPr sz="3200" spc="-119">
                <a:solidFill>
                  <a:srgbClr val="000000"/>
                </a:solidFill>
                <a:latin typeface="Readex Pro SemiBold" pitchFamily="2" charset="-78"/>
                <a:ea typeface="+mn-ea"/>
                <a:cs typeface="Readex Pro SemiBold" pitchFamily="2" charset="-78"/>
                <a:sym typeface="Lama Sans Bold"/>
              </a:defRPr>
            </a:lvl1pPr>
          </a:lstStyle>
          <a:p>
            <a:r>
              <a:rPr dirty="0" err="1"/>
              <a:t>عنوان</a:t>
            </a:r>
            <a:r>
              <a:rPr dirty="0"/>
              <a:t> </a:t>
            </a:r>
            <a:r>
              <a:rPr dirty="0" err="1"/>
              <a:t>الفقرة</a:t>
            </a:r>
            <a:endParaRPr dirty="0"/>
          </a:p>
        </p:txBody>
      </p:sp>
      <p:sp>
        <p:nvSpPr>
          <p:cNvPr id="4" name="March 2024">
            <a:extLst>
              <a:ext uri="{FF2B5EF4-FFF2-40B4-BE49-F238E27FC236}">
                <a16:creationId xmlns:a16="http://schemas.microsoft.com/office/drawing/2014/main" id="{9445778C-1542-667C-CC2A-D5429D0773F1}"/>
              </a:ext>
            </a:extLst>
          </p:cNvPr>
          <p:cNvSpPr txBox="1">
            <a:spLocks/>
          </p:cNvSpPr>
          <p:nvPr userDrawn="1"/>
        </p:nvSpPr>
        <p:spPr>
          <a:xfrm>
            <a:off x="10235367" y="6502035"/>
            <a:ext cx="1454986" cy="2055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Autofit/>
          </a:bodyPr>
          <a:lstStyle>
            <a:lvl1pPr marL="0" marR="0" indent="0" algn="r" defTabSz="1219169" rtl="1" latinLnBrk="0">
              <a:lnSpc>
                <a:spcPct val="100000"/>
              </a:lnSpc>
              <a:spcBef>
                <a:spcPts val="0"/>
              </a:spcBef>
              <a:spcAft>
                <a:spcPts val="0"/>
              </a:spcAft>
              <a:buClrTx/>
              <a:buSzTx/>
              <a:buFontTx/>
              <a:buNone/>
              <a:tabLst/>
              <a:defRPr sz="900" b="0" i="0" u="none" strike="noStrike" cap="none" spc="-18" baseline="0">
                <a:solidFill>
                  <a:srgbClr val="000000"/>
                </a:solidFill>
                <a:uFillTx/>
                <a:latin typeface="Lama Sans Regular"/>
                <a:ea typeface="Lama Sans Regular"/>
                <a:cs typeface="Lama Sans Regular"/>
                <a:sym typeface="Lama Sans Regular"/>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9pPr>
          </a:lstStyle>
          <a:p>
            <a:pPr marL="0" marR="0" lvl="0" indent="0" algn="r" defTabSz="1219169" rtl="1" eaLnBrk="1" fontAlgn="auto" latinLnBrk="0" hangingPunct="1">
              <a:lnSpc>
                <a:spcPct val="100000"/>
              </a:lnSpc>
              <a:spcBef>
                <a:spcPts val="0"/>
              </a:spcBef>
              <a:spcAft>
                <a:spcPts val="0"/>
              </a:spcAft>
              <a:buClrTx/>
              <a:buSzTx/>
              <a:buFontTx/>
              <a:buNone/>
              <a:tabLst/>
              <a:defRPr/>
            </a:pPr>
            <a:r>
              <a:rPr kumimoji="0" lang="ar-SA" sz="900" b="0" i="0" u="none" strike="noStrike" kern="0" cap="none" spc="-18" normalizeH="0" baseline="0" noProof="0" dirty="0">
                <a:ln>
                  <a:noFill/>
                </a:ln>
                <a:solidFill>
                  <a:srgbClr val="000000"/>
                </a:solidFill>
                <a:effectLst/>
                <a:uLnTx/>
                <a:uFillTx/>
                <a:latin typeface="Readex Pro Light" pitchFamily="2" charset="-78"/>
                <a:cs typeface="Readex Pro Light" pitchFamily="2" charset="-78"/>
                <a:sym typeface="Lama Sans Regular"/>
              </a:rPr>
              <a:t>2025</a:t>
            </a:r>
            <a:endParaRPr kumimoji="0" lang="en-GB" sz="900" b="0" i="0" u="none" strike="noStrike" kern="0" cap="none" spc="-18" normalizeH="0" baseline="0" noProof="0" dirty="0">
              <a:ln>
                <a:noFill/>
              </a:ln>
              <a:solidFill>
                <a:srgbClr val="000000"/>
              </a:solidFill>
              <a:effectLst/>
              <a:uLnTx/>
              <a:uFillTx/>
              <a:latin typeface="Lama Sans Regular"/>
              <a:cs typeface="Lama Sans Regular"/>
              <a:sym typeface="Lama Sans Regular"/>
            </a:endParaRPr>
          </a:p>
        </p:txBody>
      </p:sp>
      <p:sp>
        <p:nvSpPr>
          <p:cNvPr id="8" name="Text Placeholder 6">
            <a:extLst>
              <a:ext uri="{FF2B5EF4-FFF2-40B4-BE49-F238E27FC236}">
                <a16:creationId xmlns:a16="http://schemas.microsoft.com/office/drawing/2014/main" id="{1F159AE0-059F-2EEC-896A-F587B3B56798}"/>
              </a:ext>
            </a:extLst>
          </p:cNvPr>
          <p:cNvSpPr>
            <a:spLocks noGrp="1"/>
          </p:cNvSpPr>
          <p:nvPr>
            <p:ph type="body" sz="quarter" idx="10" hasCustomPrompt="1"/>
          </p:nvPr>
        </p:nvSpPr>
        <p:spPr>
          <a:xfrm>
            <a:off x="388714" y="317117"/>
            <a:ext cx="3821336" cy="273434"/>
          </a:xfrm>
        </p:spPr>
        <p:txBody>
          <a:bodyPr>
            <a:noAutofit/>
          </a:bodyPr>
          <a:lstStyle>
            <a:lvl1pPr marL="0" indent="0">
              <a:buNone/>
              <a:defRPr sz="900">
                <a:solidFill>
                  <a:srgbClr val="000000"/>
                </a:solidFill>
              </a:defRPr>
            </a:lvl1pPr>
          </a:lstStyle>
          <a:p>
            <a:pPr lvl="0"/>
            <a:r>
              <a:rPr lang="ar-SA" dirty="0"/>
              <a:t>عنوان العرض التقديمي</a:t>
            </a:r>
          </a:p>
        </p:txBody>
      </p:sp>
      <p:pic>
        <p:nvPicPr>
          <p:cNvPr id="2" name="Graphic 1">
            <a:extLst>
              <a:ext uri="{FF2B5EF4-FFF2-40B4-BE49-F238E27FC236}">
                <a16:creationId xmlns:a16="http://schemas.microsoft.com/office/drawing/2014/main" id="{223F3DDC-B1D5-8409-2A6A-6E6B3704046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35367" y="352060"/>
            <a:ext cx="1380744" cy="467855"/>
          </a:xfrm>
          <a:prstGeom prst="rect">
            <a:avLst/>
          </a:prstGeom>
        </p:spPr>
      </p:pic>
    </p:spTree>
    <p:extLst>
      <p:ext uri="{BB962C8B-B14F-4D97-AF65-F5344CB8AC3E}">
        <p14:creationId xmlns:p14="http://schemas.microsoft.com/office/powerpoint/2010/main" val="37875924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3_Title and Content">
    <p:spTree>
      <p:nvGrpSpPr>
        <p:cNvPr id="1" name=""/>
        <p:cNvGrpSpPr/>
        <p:nvPr/>
      </p:nvGrpSpPr>
      <p:grpSpPr>
        <a:xfrm>
          <a:off x="0" y="0"/>
          <a:ext cx="0" cy="0"/>
          <a:chOff x="0" y="0"/>
          <a:chExt cx="0" cy="0"/>
        </a:xfrm>
      </p:grpSpPr>
      <p:sp>
        <p:nvSpPr>
          <p:cNvPr id="33" name="Image">
            <a:extLst>
              <a:ext uri="{FF2B5EF4-FFF2-40B4-BE49-F238E27FC236}">
                <a16:creationId xmlns:a16="http://schemas.microsoft.com/office/drawing/2014/main" id="{66D63072-7AD5-8493-1770-B2F48359B115}"/>
              </a:ext>
            </a:extLst>
          </p:cNvPr>
          <p:cNvSpPr>
            <a:spLocks noGrp="1"/>
          </p:cNvSpPr>
          <p:nvPr>
            <p:ph type="pic" idx="21"/>
          </p:nvPr>
        </p:nvSpPr>
        <p:spPr>
          <a:xfrm>
            <a:off x="7973123" y="-15379"/>
            <a:ext cx="4218878" cy="6888720"/>
          </a:xfrm>
          <a:prstGeom prst="rect">
            <a:avLst/>
          </a:prstGeom>
        </p:spPr>
        <p:txBody>
          <a:bodyPr lIns="91439" tIns="45719" rIns="91439" bIns="45719">
            <a:noAutofit/>
          </a:bodyPr>
          <a:lstStyle/>
          <a:p>
            <a:endParaRPr/>
          </a:p>
        </p:txBody>
      </p:sp>
      <p:sp>
        <p:nvSpPr>
          <p:cNvPr id="32" name="Rectangle 31">
            <a:extLst>
              <a:ext uri="{FF2B5EF4-FFF2-40B4-BE49-F238E27FC236}">
                <a16:creationId xmlns:a16="http://schemas.microsoft.com/office/drawing/2014/main" id="{7D3FAD1E-369A-3C4D-4EF4-B935697BE3D6}"/>
              </a:ext>
            </a:extLst>
          </p:cNvPr>
          <p:cNvSpPr/>
          <p:nvPr userDrawn="1"/>
        </p:nvSpPr>
        <p:spPr>
          <a:xfrm>
            <a:off x="7968282" y="-15378"/>
            <a:ext cx="4223718" cy="6873378"/>
          </a:xfrm>
          <a:prstGeom prst="rect">
            <a:avLst/>
          </a:prstGeom>
          <a:solidFill>
            <a:schemeClr val="bg1">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Slide Number">
            <a:extLst>
              <a:ext uri="{FF2B5EF4-FFF2-40B4-BE49-F238E27FC236}">
                <a16:creationId xmlns:a16="http://schemas.microsoft.com/office/drawing/2014/main" id="{0FBA0655-D667-5CB9-F627-4130A366DEC7}"/>
              </a:ext>
            </a:extLst>
          </p:cNvPr>
          <p:cNvSpPr txBox="1">
            <a:spLocks/>
          </p:cNvSpPr>
          <p:nvPr userDrawn="1"/>
        </p:nvSpPr>
        <p:spPr>
          <a:xfrm>
            <a:off x="472072" y="6405453"/>
            <a:ext cx="218008" cy="24109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b">
            <a:spAutoFit/>
          </a:bodyPr>
          <a:lstStyle>
            <a:defPPr>
              <a:defRPr lang="en-SA"/>
            </a:defPPr>
            <a:lvl1pPr marL="0" algn="l" defTabSz="292100" rtl="0" eaLnBrk="1" latinLnBrk="0" hangingPunct="1">
              <a:defRPr sz="900" kern="1200">
                <a:solidFill>
                  <a:srgbClr val="00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hangingPunct="0"/>
            <a:fld id="{86CB4B4D-7CA3-9044-876B-883B54F8677D}" type="slidenum">
              <a:rPr lang="en-GB" kern="0" smtClean="0">
                <a:latin typeface="Lama Sans Regular"/>
                <a:cs typeface="Lama Sans Regular"/>
                <a:sym typeface="Lama Sans Regular"/>
              </a:rPr>
              <a:pPr algn="ctr" hangingPunct="0"/>
              <a:t>‹#›</a:t>
            </a:fld>
            <a:endParaRPr lang="en-GB" kern="0">
              <a:latin typeface="Lama Sans Regular"/>
              <a:cs typeface="Lama Sans Regular"/>
              <a:sym typeface="Lama Sans Regular"/>
            </a:endParaRPr>
          </a:p>
        </p:txBody>
      </p:sp>
      <p:sp>
        <p:nvSpPr>
          <p:cNvPr id="68" name="Line">
            <a:extLst>
              <a:ext uri="{FF2B5EF4-FFF2-40B4-BE49-F238E27FC236}">
                <a16:creationId xmlns:a16="http://schemas.microsoft.com/office/drawing/2014/main" id="{A8E3C537-A946-4B41-148D-D4C662A4B6E0}"/>
              </a:ext>
            </a:extLst>
          </p:cNvPr>
          <p:cNvSpPr/>
          <p:nvPr userDrawn="1"/>
        </p:nvSpPr>
        <p:spPr>
          <a:xfrm>
            <a:off x="495300" y="6369050"/>
            <a:ext cx="11201401" cy="0"/>
          </a:xfrm>
          <a:prstGeom prst="line">
            <a:avLst/>
          </a:prstGeom>
          <a:ln w="9525">
            <a:solidFill>
              <a:srgbClr val="000000"/>
            </a:solidFill>
            <a:miter lim="400000"/>
          </a:ln>
        </p:spPr>
        <p:txBody>
          <a:bodyPr lIns="25400" tIns="25400" rIns="25400" bIns="25400" anchor="ctr"/>
          <a:lstStyle/>
          <a:p>
            <a:endParaRPr sz="900">
              <a:solidFill>
                <a:srgbClr val="5E5E5E"/>
              </a:solidFill>
              <a:latin typeface="Lama Sans Bold"/>
              <a:cs typeface="Lama Sans Bold"/>
            </a:endParaRPr>
          </a:p>
        </p:txBody>
      </p:sp>
      <p:pic>
        <p:nvPicPr>
          <p:cNvPr id="28" name="Image" descr="Image">
            <a:extLst>
              <a:ext uri="{FF2B5EF4-FFF2-40B4-BE49-F238E27FC236}">
                <a16:creationId xmlns:a16="http://schemas.microsoft.com/office/drawing/2014/main" id="{70A89D89-D1AA-5470-58F7-E171BFB39D06}"/>
              </a:ext>
            </a:extLst>
          </p:cNvPr>
          <p:cNvPicPr>
            <a:picLocks noChangeAspect="1"/>
          </p:cNvPicPr>
          <p:nvPr userDrawn="1"/>
        </p:nvPicPr>
        <p:blipFill>
          <a:blip r:embed="rId2">
            <a:duotone>
              <a:schemeClr val="accent4">
                <a:shade val="45000"/>
                <a:satMod val="135000"/>
              </a:schemeClr>
              <a:prstClr val="white"/>
            </a:duotone>
          </a:blip>
          <a:stretch>
            <a:fillRect/>
          </a:stretch>
        </p:blipFill>
        <p:spPr>
          <a:xfrm>
            <a:off x="3764535" y="2977429"/>
            <a:ext cx="479877" cy="4988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pic>
      <p:pic>
        <p:nvPicPr>
          <p:cNvPr id="29" name="Image" descr="Image">
            <a:extLst>
              <a:ext uri="{FF2B5EF4-FFF2-40B4-BE49-F238E27FC236}">
                <a16:creationId xmlns:a16="http://schemas.microsoft.com/office/drawing/2014/main" id="{2C3331FC-E454-9D28-F662-599A5D3EF5D0}"/>
              </a:ext>
            </a:extLst>
          </p:cNvPr>
          <p:cNvPicPr>
            <a:picLocks noChangeAspect="1"/>
          </p:cNvPicPr>
          <p:nvPr userDrawn="1"/>
        </p:nvPicPr>
        <p:blipFill>
          <a:blip r:embed="rId3">
            <a:duotone>
              <a:schemeClr val="accent6">
                <a:shade val="45000"/>
                <a:satMod val="135000"/>
              </a:schemeClr>
              <a:prstClr val="white"/>
            </a:duotone>
          </a:blip>
          <a:stretch>
            <a:fillRect/>
          </a:stretch>
        </p:blipFill>
        <p:spPr>
          <a:xfrm>
            <a:off x="3732037" y="4058634"/>
            <a:ext cx="544872" cy="5639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pic>
      <p:pic>
        <p:nvPicPr>
          <p:cNvPr id="30" name="Image" descr="Image">
            <a:extLst>
              <a:ext uri="{FF2B5EF4-FFF2-40B4-BE49-F238E27FC236}">
                <a16:creationId xmlns:a16="http://schemas.microsoft.com/office/drawing/2014/main" id="{54F96087-25A0-977F-8233-ED91A1A66E63}"/>
              </a:ext>
            </a:extLst>
          </p:cNvPr>
          <p:cNvPicPr>
            <a:picLocks noChangeAspect="1"/>
          </p:cNvPicPr>
          <p:nvPr userDrawn="1"/>
        </p:nvPicPr>
        <p:blipFill>
          <a:blip r:embed="rId4"/>
          <a:stretch>
            <a:fillRect/>
          </a:stretch>
        </p:blipFill>
        <p:spPr>
          <a:xfrm>
            <a:off x="6827130" y="3109611"/>
            <a:ext cx="495391" cy="4885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pic>
      <p:pic>
        <p:nvPicPr>
          <p:cNvPr id="31" name="Image" descr="Image">
            <a:extLst>
              <a:ext uri="{FF2B5EF4-FFF2-40B4-BE49-F238E27FC236}">
                <a16:creationId xmlns:a16="http://schemas.microsoft.com/office/drawing/2014/main" id="{6BBB2242-88EF-3173-81EB-4715BA648532}"/>
              </a:ext>
            </a:extLst>
          </p:cNvPr>
          <p:cNvPicPr>
            <a:picLocks noChangeAspect="1"/>
          </p:cNvPicPr>
          <p:nvPr userDrawn="1"/>
        </p:nvPicPr>
        <p:blipFill>
          <a:blip r:embed="rId5">
            <a:duotone>
              <a:schemeClr val="accent5">
                <a:shade val="45000"/>
                <a:satMod val="135000"/>
              </a:schemeClr>
              <a:prstClr val="white"/>
            </a:duotone>
          </a:blip>
          <a:stretch>
            <a:fillRect/>
          </a:stretch>
        </p:blipFill>
        <p:spPr>
          <a:xfrm>
            <a:off x="6831971" y="4295897"/>
            <a:ext cx="485708" cy="48231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pic>
      <p:sp>
        <p:nvSpPr>
          <p:cNvPr id="38" name="عنوان الفقرة">
            <a:extLst>
              <a:ext uri="{FF2B5EF4-FFF2-40B4-BE49-F238E27FC236}">
                <a16:creationId xmlns:a16="http://schemas.microsoft.com/office/drawing/2014/main" id="{79BD60E8-038D-BA7A-ED84-FDE88FAB36A3}"/>
              </a:ext>
            </a:extLst>
          </p:cNvPr>
          <p:cNvSpPr txBox="1">
            <a:spLocks noGrp="1"/>
          </p:cNvSpPr>
          <p:nvPr>
            <p:ph type="body" sz="quarter" idx="22"/>
          </p:nvPr>
        </p:nvSpPr>
        <p:spPr>
          <a:xfrm>
            <a:off x="4369676" y="1847223"/>
            <a:ext cx="2954543" cy="658176"/>
          </a:xfrm>
          <a:prstGeom prst="rect">
            <a:avLst/>
          </a:prstGeom>
        </p:spPr>
        <p:txBody>
          <a:bodyPr lIns="0" tIns="0" rIns="0" bIns="0">
            <a:noAutofit/>
          </a:bodyPr>
          <a:lstStyle>
            <a:lvl1pPr marL="0" indent="0" algn="r" rtl="1">
              <a:lnSpc>
                <a:spcPct val="100000"/>
              </a:lnSpc>
              <a:spcBef>
                <a:spcPts val="0"/>
              </a:spcBef>
              <a:buSzTx/>
              <a:buNone/>
              <a:defRPr sz="3200" spc="-119">
                <a:solidFill>
                  <a:schemeClr val="bg1">
                    <a:lumMod val="10000"/>
                  </a:schemeClr>
                </a:solidFill>
                <a:latin typeface="Readex Pro SemiBold" pitchFamily="2" charset="-78"/>
                <a:ea typeface="+mn-ea"/>
                <a:cs typeface="Readex Pro SemiBold" pitchFamily="2" charset="-78"/>
                <a:sym typeface="Lama Sans Bold"/>
              </a:defRPr>
            </a:lvl1pPr>
          </a:lstStyle>
          <a:p>
            <a:r>
              <a:rPr dirty="0" err="1"/>
              <a:t>عنوان</a:t>
            </a:r>
            <a:r>
              <a:rPr dirty="0"/>
              <a:t> </a:t>
            </a:r>
            <a:r>
              <a:rPr dirty="0" err="1"/>
              <a:t>الفقرة</a:t>
            </a:r>
            <a:endParaRPr dirty="0"/>
          </a:p>
        </p:txBody>
      </p:sp>
      <p:sp>
        <p:nvSpPr>
          <p:cNvPr id="39" name="عنوان الفقرة">
            <a:extLst>
              <a:ext uri="{FF2B5EF4-FFF2-40B4-BE49-F238E27FC236}">
                <a16:creationId xmlns:a16="http://schemas.microsoft.com/office/drawing/2014/main" id="{E93469C5-607C-BC49-1A75-D46218D95273}"/>
              </a:ext>
            </a:extLst>
          </p:cNvPr>
          <p:cNvSpPr txBox="1">
            <a:spLocks noGrp="1"/>
          </p:cNvSpPr>
          <p:nvPr>
            <p:ph type="body" sz="quarter" idx="26" hasCustomPrompt="1"/>
          </p:nvPr>
        </p:nvSpPr>
        <p:spPr>
          <a:xfrm>
            <a:off x="5027868" y="2977429"/>
            <a:ext cx="1407321" cy="316818"/>
          </a:xfrm>
          <a:prstGeom prst="rect">
            <a:avLst/>
          </a:prstGeom>
        </p:spPr>
        <p:txBody>
          <a:bodyPr lIns="0" tIns="0" rIns="0" bIns="0">
            <a:noAutofit/>
          </a:bodyPr>
          <a:lstStyle>
            <a:lvl1pPr marL="0" indent="0" algn="r" rtl="1">
              <a:lnSpc>
                <a:spcPct val="100000"/>
              </a:lnSpc>
              <a:spcBef>
                <a:spcPts val="0"/>
              </a:spcBef>
              <a:buSzTx/>
              <a:buNone/>
              <a:defRPr sz="2000" spc="-119">
                <a:solidFill>
                  <a:schemeClr val="bg1">
                    <a:lumMod val="10000"/>
                  </a:schemeClr>
                </a:solidFill>
                <a:latin typeface="Readex Pro Medium" pitchFamily="2" charset="-78"/>
                <a:ea typeface="+mn-ea"/>
                <a:cs typeface="Readex Pro Medium" pitchFamily="2" charset="-78"/>
                <a:sym typeface="Lama Sans Bold"/>
              </a:defRPr>
            </a:lvl1pPr>
          </a:lstStyle>
          <a:p>
            <a:r>
              <a:rPr dirty="0" err="1"/>
              <a:t>عنوان</a:t>
            </a:r>
            <a:endParaRPr dirty="0"/>
          </a:p>
        </p:txBody>
      </p:sp>
      <p:sp>
        <p:nvSpPr>
          <p:cNvPr id="40"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9D49114E-5819-DC22-4620-1324766C77BD}"/>
              </a:ext>
            </a:extLst>
          </p:cNvPr>
          <p:cNvSpPr txBox="1">
            <a:spLocks noGrp="1"/>
          </p:cNvSpPr>
          <p:nvPr>
            <p:ph type="body" sz="quarter" idx="27" hasCustomPrompt="1"/>
          </p:nvPr>
        </p:nvSpPr>
        <p:spPr>
          <a:xfrm>
            <a:off x="4538545" y="3384577"/>
            <a:ext cx="1896643" cy="510383"/>
          </a:xfrm>
          <a:prstGeom prst="rect">
            <a:avLst/>
          </a:prstGeom>
        </p:spPr>
        <p:txBody>
          <a:bodyPr lIns="0" tIns="0" rIns="0" bIns="0">
            <a:noAutofit/>
          </a:bodyPr>
          <a:lstStyle>
            <a:lvl1pPr marL="0" indent="0" algn="r" rtl="1">
              <a:lnSpc>
                <a:spcPct val="100000"/>
              </a:lnSpc>
              <a:spcBef>
                <a:spcPts val="0"/>
              </a:spcBef>
              <a:buSzTx/>
              <a:buNone/>
              <a:defRPr sz="1000" spc="-48">
                <a:solidFill>
                  <a:schemeClr val="bg1">
                    <a:lumMod val="10000"/>
                  </a:schemeClr>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a:t>
            </a:r>
            <a:r>
              <a:rPr dirty="0"/>
              <a:t>,</a:t>
            </a:r>
          </a:p>
        </p:txBody>
      </p:sp>
      <p:sp>
        <p:nvSpPr>
          <p:cNvPr id="45" name="عنوان الفقرة">
            <a:extLst>
              <a:ext uri="{FF2B5EF4-FFF2-40B4-BE49-F238E27FC236}">
                <a16:creationId xmlns:a16="http://schemas.microsoft.com/office/drawing/2014/main" id="{445BCE6A-9A54-EC13-522C-79A67713FA52}"/>
              </a:ext>
            </a:extLst>
          </p:cNvPr>
          <p:cNvSpPr txBox="1">
            <a:spLocks noGrp="1"/>
          </p:cNvSpPr>
          <p:nvPr>
            <p:ph type="body" sz="quarter" idx="28" hasCustomPrompt="1"/>
          </p:nvPr>
        </p:nvSpPr>
        <p:spPr>
          <a:xfrm>
            <a:off x="2130236" y="2981904"/>
            <a:ext cx="1407321" cy="316818"/>
          </a:xfrm>
          <a:prstGeom prst="rect">
            <a:avLst/>
          </a:prstGeom>
        </p:spPr>
        <p:txBody>
          <a:bodyPr lIns="0" tIns="0" rIns="0" bIns="0">
            <a:noAutofit/>
          </a:bodyPr>
          <a:lstStyle>
            <a:lvl1pPr marL="0" indent="0" algn="r" rtl="1">
              <a:lnSpc>
                <a:spcPct val="100000"/>
              </a:lnSpc>
              <a:spcBef>
                <a:spcPts val="0"/>
              </a:spcBef>
              <a:buSzTx/>
              <a:buNone/>
              <a:defRPr sz="2000" spc="-119">
                <a:solidFill>
                  <a:schemeClr val="bg1">
                    <a:lumMod val="10000"/>
                  </a:schemeClr>
                </a:solidFill>
                <a:latin typeface="Readex Pro Medium" pitchFamily="2" charset="-78"/>
                <a:ea typeface="+mn-ea"/>
                <a:cs typeface="Readex Pro Medium" pitchFamily="2" charset="-78"/>
                <a:sym typeface="Lama Sans Bold"/>
              </a:defRPr>
            </a:lvl1pPr>
          </a:lstStyle>
          <a:p>
            <a:r>
              <a:rPr dirty="0" err="1"/>
              <a:t>عنوان</a:t>
            </a:r>
            <a:endParaRPr dirty="0"/>
          </a:p>
        </p:txBody>
      </p:sp>
      <p:sp>
        <p:nvSpPr>
          <p:cNvPr id="46"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387C9ED3-40BF-89DF-CB77-04323807D8D2}"/>
              </a:ext>
            </a:extLst>
          </p:cNvPr>
          <p:cNvSpPr txBox="1">
            <a:spLocks noGrp="1"/>
          </p:cNvSpPr>
          <p:nvPr>
            <p:ph type="body" sz="quarter" idx="29" hasCustomPrompt="1"/>
          </p:nvPr>
        </p:nvSpPr>
        <p:spPr>
          <a:xfrm>
            <a:off x="1640913" y="3389052"/>
            <a:ext cx="1896643" cy="510383"/>
          </a:xfrm>
          <a:prstGeom prst="rect">
            <a:avLst/>
          </a:prstGeom>
        </p:spPr>
        <p:txBody>
          <a:bodyPr lIns="0" tIns="0" rIns="0" bIns="0">
            <a:noAutofit/>
          </a:bodyPr>
          <a:lstStyle>
            <a:lvl1pPr marL="0" indent="0" algn="r" rtl="1">
              <a:lnSpc>
                <a:spcPct val="100000"/>
              </a:lnSpc>
              <a:spcBef>
                <a:spcPts val="0"/>
              </a:spcBef>
              <a:buSzTx/>
              <a:buNone/>
              <a:defRPr sz="1000" spc="-48">
                <a:solidFill>
                  <a:schemeClr val="bg1">
                    <a:lumMod val="10000"/>
                  </a:schemeClr>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a:t>
            </a:r>
            <a:r>
              <a:rPr dirty="0"/>
              <a:t>,</a:t>
            </a:r>
          </a:p>
        </p:txBody>
      </p:sp>
      <p:sp>
        <p:nvSpPr>
          <p:cNvPr id="47" name="عنوان الفقرة">
            <a:extLst>
              <a:ext uri="{FF2B5EF4-FFF2-40B4-BE49-F238E27FC236}">
                <a16:creationId xmlns:a16="http://schemas.microsoft.com/office/drawing/2014/main" id="{CCAE7A39-0C88-DB47-6CE4-FACCA2F92E86}"/>
              </a:ext>
            </a:extLst>
          </p:cNvPr>
          <p:cNvSpPr txBox="1">
            <a:spLocks noGrp="1"/>
          </p:cNvSpPr>
          <p:nvPr>
            <p:ph type="body" sz="quarter" idx="30" hasCustomPrompt="1"/>
          </p:nvPr>
        </p:nvSpPr>
        <p:spPr>
          <a:xfrm>
            <a:off x="5027562" y="4159000"/>
            <a:ext cx="1407321" cy="316818"/>
          </a:xfrm>
          <a:prstGeom prst="rect">
            <a:avLst/>
          </a:prstGeom>
        </p:spPr>
        <p:txBody>
          <a:bodyPr lIns="0" tIns="0" rIns="0" bIns="0">
            <a:noAutofit/>
          </a:bodyPr>
          <a:lstStyle>
            <a:lvl1pPr marL="0" indent="0" algn="r" rtl="1">
              <a:lnSpc>
                <a:spcPct val="100000"/>
              </a:lnSpc>
              <a:spcBef>
                <a:spcPts val="0"/>
              </a:spcBef>
              <a:buSzTx/>
              <a:buNone/>
              <a:defRPr sz="2000" spc="-119">
                <a:solidFill>
                  <a:schemeClr val="bg1">
                    <a:lumMod val="10000"/>
                  </a:schemeClr>
                </a:solidFill>
                <a:latin typeface="Readex Pro Medium" pitchFamily="2" charset="-78"/>
                <a:ea typeface="+mn-ea"/>
                <a:cs typeface="Readex Pro Medium" pitchFamily="2" charset="-78"/>
                <a:sym typeface="Lama Sans Bold"/>
              </a:defRPr>
            </a:lvl1pPr>
          </a:lstStyle>
          <a:p>
            <a:r>
              <a:rPr dirty="0" err="1"/>
              <a:t>عنوان</a:t>
            </a:r>
            <a:endParaRPr dirty="0"/>
          </a:p>
        </p:txBody>
      </p:sp>
      <p:sp>
        <p:nvSpPr>
          <p:cNvPr id="48"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49A94EB9-8F69-AACB-FDEA-DB80489698BF}"/>
              </a:ext>
            </a:extLst>
          </p:cNvPr>
          <p:cNvSpPr txBox="1">
            <a:spLocks noGrp="1"/>
          </p:cNvSpPr>
          <p:nvPr>
            <p:ph type="body" sz="quarter" idx="31" hasCustomPrompt="1"/>
          </p:nvPr>
        </p:nvSpPr>
        <p:spPr>
          <a:xfrm>
            <a:off x="4538239" y="4566148"/>
            <a:ext cx="1896643" cy="510383"/>
          </a:xfrm>
          <a:prstGeom prst="rect">
            <a:avLst/>
          </a:prstGeom>
        </p:spPr>
        <p:txBody>
          <a:bodyPr lIns="0" tIns="0" rIns="0" bIns="0">
            <a:noAutofit/>
          </a:bodyPr>
          <a:lstStyle>
            <a:lvl1pPr marL="0" indent="0" algn="r" rtl="1">
              <a:lnSpc>
                <a:spcPct val="100000"/>
              </a:lnSpc>
              <a:spcBef>
                <a:spcPts val="0"/>
              </a:spcBef>
              <a:buSzTx/>
              <a:buNone/>
              <a:defRPr sz="1000" spc="-48">
                <a:solidFill>
                  <a:schemeClr val="bg1">
                    <a:lumMod val="10000"/>
                  </a:schemeClr>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a:t>
            </a:r>
            <a:r>
              <a:rPr dirty="0"/>
              <a:t>,</a:t>
            </a:r>
          </a:p>
        </p:txBody>
      </p:sp>
      <p:sp>
        <p:nvSpPr>
          <p:cNvPr id="49" name="عنوان الفقرة">
            <a:extLst>
              <a:ext uri="{FF2B5EF4-FFF2-40B4-BE49-F238E27FC236}">
                <a16:creationId xmlns:a16="http://schemas.microsoft.com/office/drawing/2014/main" id="{CB2FB30B-3E13-C71D-186B-2D4F5CD97BE1}"/>
              </a:ext>
            </a:extLst>
          </p:cNvPr>
          <p:cNvSpPr txBox="1">
            <a:spLocks noGrp="1"/>
          </p:cNvSpPr>
          <p:nvPr>
            <p:ph type="body" sz="quarter" idx="32" hasCustomPrompt="1"/>
          </p:nvPr>
        </p:nvSpPr>
        <p:spPr>
          <a:xfrm>
            <a:off x="2130236" y="4159000"/>
            <a:ext cx="1407321" cy="316818"/>
          </a:xfrm>
          <a:prstGeom prst="rect">
            <a:avLst/>
          </a:prstGeom>
        </p:spPr>
        <p:txBody>
          <a:bodyPr lIns="0" tIns="0" rIns="0" bIns="0">
            <a:noAutofit/>
          </a:bodyPr>
          <a:lstStyle>
            <a:lvl1pPr marL="0" indent="0" algn="r" rtl="1">
              <a:lnSpc>
                <a:spcPct val="100000"/>
              </a:lnSpc>
              <a:spcBef>
                <a:spcPts val="0"/>
              </a:spcBef>
              <a:buSzTx/>
              <a:buNone/>
              <a:defRPr sz="2000" spc="-119">
                <a:solidFill>
                  <a:schemeClr val="bg1">
                    <a:lumMod val="10000"/>
                  </a:schemeClr>
                </a:solidFill>
                <a:latin typeface="Readex Pro Medium" pitchFamily="2" charset="-78"/>
                <a:ea typeface="+mn-ea"/>
                <a:cs typeface="Readex Pro Medium" pitchFamily="2" charset="-78"/>
                <a:sym typeface="Lama Sans Bold"/>
              </a:defRPr>
            </a:lvl1pPr>
          </a:lstStyle>
          <a:p>
            <a:r>
              <a:rPr dirty="0" err="1"/>
              <a:t>عنوان</a:t>
            </a:r>
            <a:endParaRPr dirty="0"/>
          </a:p>
        </p:txBody>
      </p:sp>
      <p:sp>
        <p:nvSpPr>
          <p:cNvPr id="50"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8141563D-24EA-A001-0099-A613208F217E}"/>
              </a:ext>
            </a:extLst>
          </p:cNvPr>
          <p:cNvSpPr txBox="1">
            <a:spLocks noGrp="1"/>
          </p:cNvSpPr>
          <p:nvPr>
            <p:ph type="body" sz="quarter" idx="33" hasCustomPrompt="1"/>
          </p:nvPr>
        </p:nvSpPr>
        <p:spPr>
          <a:xfrm>
            <a:off x="1640913" y="4566148"/>
            <a:ext cx="1896643" cy="510383"/>
          </a:xfrm>
          <a:prstGeom prst="rect">
            <a:avLst/>
          </a:prstGeom>
        </p:spPr>
        <p:txBody>
          <a:bodyPr lIns="0" tIns="0" rIns="0" bIns="0">
            <a:noAutofit/>
          </a:bodyPr>
          <a:lstStyle>
            <a:lvl1pPr marL="0" indent="0" algn="r" rtl="1">
              <a:lnSpc>
                <a:spcPct val="100000"/>
              </a:lnSpc>
              <a:spcBef>
                <a:spcPts val="0"/>
              </a:spcBef>
              <a:buSzTx/>
              <a:buNone/>
              <a:defRPr sz="1000" spc="-48">
                <a:solidFill>
                  <a:schemeClr val="bg1">
                    <a:lumMod val="10000"/>
                  </a:schemeClr>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a:t>
            </a:r>
            <a:r>
              <a:rPr dirty="0"/>
              <a:t>,</a:t>
            </a:r>
          </a:p>
        </p:txBody>
      </p:sp>
      <p:sp>
        <p:nvSpPr>
          <p:cNvPr id="3" name="March 2024">
            <a:extLst>
              <a:ext uri="{FF2B5EF4-FFF2-40B4-BE49-F238E27FC236}">
                <a16:creationId xmlns:a16="http://schemas.microsoft.com/office/drawing/2014/main" id="{A770B299-3C12-0D78-F242-C7AE231A6AE6}"/>
              </a:ext>
            </a:extLst>
          </p:cNvPr>
          <p:cNvSpPr txBox="1">
            <a:spLocks/>
          </p:cNvSpPr>
          <p:nvPr userDrawn="1"/>
        </p:nvSpPr>
        <p:spPr>
          <a:xfrm>
            <a:off x="10235367" y="6502035"/>
            <a:ext cx="1454986" cy="2055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Autofit/>
          </a:bodyPr>
          <a:lstStyle>
            <a:lvl1pPr marL="0" marR="0" indent="0" algn="r" defTabSz="1219169" rtl="1" latinLnBrk="0">
              <a:lnSpc>
                <a:spcPct val="100000"/>
              </a:lnSpc>
              <a:spcBef>
                <a:spcPts val="0"/>
              </a:spcBef>
              <a:spcAft>
                <a:spcPts val="0"/>
              </a:spcAft>
              <a:buClrTx/>
              <a:buSzTx/>
              <a:buFontTx/>
              <a:buNone/>
              <a:tabLst/>
              <a:defRPr sz="900" b="0" i="0" u="none" strike="noStrike" cap="none" spc="-18" baseline="0">
                <a:solidFill>
                  <a:srgbClr val="000000"/>
                </a:solidFill>
                <a:uFillTx/>
                <a:latin typeface="Lama Sans Regular"/>
                <a:ea typeface="Lama Sans Regular"/>
                <a:cs typeface="Lama Sans Regular"/>
                <a:sym typeface="Lama Sans Regular"/>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9pPr>
          </a:lstStyle>
          <a:p>
            <a:pPr marL="0" marR="0" lvl="0" indent="0" algn="r" defTabSz="1219169" rtl="1" eaLnBrk="1" fontAlgn="auto" latinLnBrk="0" hangingPunct="1">
              <a:lnSpc>
                <a:spcPct val="100000"/>
              </a:lnSpc>
              <a:spcBef>
                <a:spcPts val="0"/>
              </a:spcBef>
              <a:spcAft>
                <a:spcPts val="0"/>
              </a:spcAft>
              <a:buClrTx/>
              <a:buSzTx/>
              <a:buFontTx/>
              <a:buNone/>
              <a:tabLst/>
              <a:defRPr/>
            </a:pPr>
            <a:r>
              <a:rPr kumimoji="0" lang="ar-SA" sz="900" b="0" i="0" u="none" strike="noStrike" kern="0" cap="none" spc="-18" normalizeH="0" baseline="0" noProof="0" dirty="0">
                <a:ln>
                  <a:noFill/>
                </a:ln>
                <a:solidFill>
                  <a:srgbClr val="000000"/>
                </a:solidFill>
                <a:effectLst/>
                <a:uLnTx/>
                <a:uFillTx/>
                <a:latin typeface="Readex Pro Light" pitchFamily="2" charset="-78"/>
                <a:cs typeface="Readex Pro Light" pitchFamily="2" charset="-78"/>
                <a:sym typeface="Lama Sans Regular"/>
              </a:rPr>
              <a:t>2025</a:t>
            </a:r>
            <a:endParaRPr kumimoji="0" lang="en-GB" sz="900" b="0" i="0" u="none" strike="noStrike" kern="0" cap="none" spc="-18" normalizeH="0" baseline="0" noProof="0" dirty="0">
              <a:ln>
                <a:noFill/>
              </a:ln>
              <a:solidFill>
                <a:srgbClr val="000000"/>
              </a:solidFill>
              <a:effectLst/>
              <a:uLnTx/>
              <a:uFillTx/>
              <a:latin typeface="Lama Sans Regular"/>
              <a:cs typeface="Lama Sans Regular"/>
              <a:sym typeface="Lama Sans Regular"/>
            </a:endParaRPr>
          </a:p>
        </p:txBody>
      </p:sp>
      <p:sp>
        <p:nvSpPr>
          <p:cNvPr id="5" name="Text Placeholder 6">
            <a:extLst>
              <a:ext uri="{FF2B5EF4-FFF2-40B4-BE49-F238E27FC236}">
                <a16:creationId xmlns:a16="http://schemas.microsoft.com/office/drawing/2014/main" id="{DBA039A1-BDA2-62BD-5BD7-B01DBDC127D9}"/>
              </a:ext>
            </a:extLst>
          </p:cNvPr>
          <p:cNvSpPr>
            <a:spLocks noGrp="1"/>
          </p:cNvSpPr>
          <p:nvPr>
            <p:ph type="body" sz="quarter" idx="10" hasCustomPrompt="1"/>
          </p:nvPr>
        </p:nvSpPr>
        <p:spPr>
          <a:xfrm>
            <a:off x="388714" y="317117"/>
            <a:ext cx="3821336" cy="273434"/>
          </a:xfrm>
        </p:spPr>
        <p:txBody>
          <a:bodyPr>
            <a:noAutofit/>
          </a:bodyPr>
          <a:lstStyle>
            <a:lvl1pPr marL="0" indent="0">
              <a:buNone/>
              <a:defRPr sz="900">
                <a:solidFill>
                  <a:srgbClr val="000000"/>
                </a:solidFill>
              </a:defRPr>
            </a:lvl1pPr>
          </a:lstStyle>
          <a:p>
            <a:pPr lvl="0"/>
            <a:r>
              <a:rPr lang="ar-SA" dirty="0"/>
              <a:t>عنوان العرض التقديمي</a:t>
            </a:r>
          </a:p>
        </p:txBody>
      </p:sp>
      <p:pic>
        <p:nvPicPr>
          <p:cNvPr id="2" name="Graphic 1">
            <a:extLst>
              <a:ext uri="{FF2B5EF4-FFF2-40B4-BE49-F238E27FC236}">
                <a16:creationId xmlns:a16="http://schemas.microsoft.com/office/drawing/2014/main" id="{2580BD8F-5355-981E-D6A3-B2C265B0D9C4}"/>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10235367" y="352060"/>
            <a:ext cx="1380744" cy="467855"/>
          </a:xfrm>
          <a:prstGeom prst="rect">
            <a:avLst/>
          </a:prstGeom>
        </p:spPr>
      </p:pic>
    </p:spTree>
    <p:extLst>
      <p:ext uri="{BB962C8B-B14F-4D97-AF65-F5344CB8AC3E}">
        <p14:creationId xmlns:p14="http://schemas.microsoft.com/office/powerpoint/2010/main" val="4735113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4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0BB07F0-C7C7-D1F8-0D12-D4687EBCEC1B}"/>
              </a:ext>
            </a:extLst>
          </p:cNvPr>
          <p:cNvSpPr/>
          <p:nvPr userDrawn="1"/>
        </p:nvSpPr>
        <p:spPr>
          <a:xfrm>
            <a:off x="7968282" y="-15378"/>
            <a:ext cx="4223718" cy="6873378"/>
          </a:xfrm>
          <a:prstGeom prst="rect">
            <a:avLst/>
          </a:prstGeom>
          <a:solidFill>
            <a:schemeClr val="bg1">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GB"/>
          </a:p>
        </p:txBody>
      </p:sp>
      <p:sp>
        <p:nvSpPr>
          <p:cNvPr id="54" name="Slide Number">
            <a:extLst>
              <a:ext uri="{FF2B5EF4-FFF2-40B4-BE49-F238E27FC236}">
                <a16:creationId xmlns:a16="http://schemas.microsoft.com/office/drawing/2014/main" id="{0FBA0655-D667-5CB9-F627-4130A366DEC7}"/>
              </a:ext>
            </a:extLst>
          </p:cNvPr>
          <p:cNvSpPr txBox="1">
            <a:spLocks/>
          </p:cNvSpPr>
          <p:nvPr userDrawn="1"/>
        </p:nvSpPr>
        <p:spPr>
          <a:xfrm>
            <a:off x="472072" y="6405453"/>
            <a:ext cx="218008" cy="24109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b">
            <a:spAutoFit/>
          </a:bodyPr>
          <a:lstStyle>
            <a:defPPr>
              <a:defRPr lang="en-SA"/>
            </a:defPPr>
            <a:lvl1pPr marL="0" algn="l" defTabSz="292100" rtl="0" eaLnBrk="1" latinLnBrk="0" hangingPunct="1">
              <a:defRPr sz="900" kern="1200">
                <a:solidFill>
                  <a:srgbClr val="00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hangingPunct="0"/>
            <a:fld id="{86CB4B4D-7CA3-9044-876B-883B54F8677D}" type="slidenum">
              <a:rPr lang="en-GB" kern="0" smtClean="0">
                <a:latin typeface="Lama Sans Regular"/>
                <a:cs typeface="Lama Sans Regular"/>
                <a:sym typeface="Lama Sans Regular"/>
              </a:rPr>
              <a:pPr algn="ctr" hangingPunct="0"/>
              <a:t>‹#›</a:t>
            </a:fld>
            <a:endParaRPr lang="en-GB" kern="0">
              <a:latin typeface="Lama Sans Regular"/>
              <a:cs typeface="Lama Sans Regular"/>
              <a:sym typeface="Lama Sans Regular"/>
            </a:endParaRPr>
          </a:p>
        </p:txBody>
      </p:sp>
      <p:sp>
        <p:nvSpPr>
          <p:cNvPr id="68" name="Line">
            <a:extLst>
              <a:ext uri="{FF2B5EF4-FFF2-40B4-BE49-F238E27FC236}">
                <a16:creationId xmlns:a16="http://schemas.microsoft.com/office/drawing/2014/main" id="{A8E3C537-A946-4B41-148D-D4C662A4B6E0}"/>
              </a:ext>
            </a:extLst>
          </p:cNvPr>
          <p:cNvSpPr/>
          <p:nvPr userDrawn="1"/>
        </p:nvSpPr>
        <p:spPr>
          <a:xfrm>
            <a:off x="495300" y="6369050"/>
            <a:ext cx="11201401" cy="0"/>
          </a:xfrm>
          <a:prstGeom prst="line">
            <a:avLst/>
          </a:prstGeom>
          <a:ln w="9525">
            <a:solidFill>
              <a:srgbClr val="000000"/>
            </a:solidFill>
            <a:miter lim="400000"/>
          </a:ln>
        </p:spPr>
        <p:txBody>
          <a:bodyPr lIns="25400" tIns="25400" rIns="25400" bIns="25400" anchor="ctr"/>
          <a:lstStyle/>
          <a:p>
            <a:endParaRPr sz="900">
              <a:solidFill>
                <a:srgbClr val="5E5E5E"/>
              </a:solidFill>
              <a:latin typeface="Lama Sans Bold"/>
              <a:cs typeface="Lama Sans Bold"/>
            </a:endParaRPr>
          </a:p>
        </p:txBody>
      </p:sp>
      <p:sp>
        <p:nvSpPr>
          <p:cNvPr id="5"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BA7C0A51-9110-0BA1-7ABF-8A61017C81F1}"/>
              </a:ext>
            </a:extLst>
          </p:cNvPr>
          <p:cNvSpPr txBox="1">
            <a:spLocks noGrp="1"/>
          </p:cNvSpPr>
          <p:nvPr>
            <p:ph type="body" sz="quarter" idx="25"/>
          </p:nvPr>
        </p:nvSpPr>
        <p:spPr>
          <a:xfrm>
            <a:off x="8713621" y="2980568"/>
            <a:ext cx="2976732" cy="2287542"/>
          </a:xfrm>
          <a:prstGeom prst="rect">
            <a:avLst/>
          </a:prstGeom>
        </p:spPr>
        <p:txBody>
          <a:bodyPr lIns="0" tIns="0" rIns="0" bIns="0">
            <a:noAutofit/>
          </a:bodyPr>
          <a:lstStyle>
            <a:lvl1pPr marL="0" indent="0" algn="r" rtl="1">
              <a:lnSpc>
                <a:spcPct val="100000"/>
              </a:lnSpc>
              <a:spcBef>
                <a:spcPts val="0"/>
              </a:spcBef>
              <a:buSzTx/>
              <a:buNone/>
              <a:defRPr sz="1400" spc="-48">
                <a:solidFill>
                  <a:schemeClr val="bg1">
                    <a:lumMod val="25000"/>
                  </a:schemeClr>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أليايت,سيت</a:t>
            </a:r>
            <a:r>
              <a:rPr dirty="0"/>
              <a:t> </a:t>
            </a:r>
            <a:r>
              <a:rPr dirty="0" err="1"/>
              <a:t>دو</a:t>
            </a:r>
            <a:r>
              <a:rPr dirty="0"/>
              <a:t> </a:t>
            </a:r>
            <a:r>
              <a:rPr dirty="0" err="1"/>
              <a:t>أيوسمود</a:t>
            </a:r>
            <a:r>
              <a:rPr dirty="0"/>
              <a:t> </a:t>
            </a:r>
            <a:r>
              <a:rPr dirty="0" err="1"/>
              <a:t>تيمبور</a:t>
            </a:r>
            <a:r>
              <a:rPr dirty="0"/>
              <a:t> </a:t>
            </a:r>
            <a:r>
              <a:rPr dirty="0" err="1"/>
              <a:t>أنكايديديونتيوت</a:t>
            </a:r>
            <a:r>
              <a:rPr dirty="0"/>
              <a:t> </a:t>
            </a:r>
            <a:r>
              <a:rPr dirty="0" err="1"/>
              <a:t>لابوري</a:t>
            </a:r>
            <a:r>
              <a:rPr dirty="0"/>
              <a:t> </a:t>
            </a:r>
            <a:r>
              <a:rPr dirty="0" err="1"/>
              <a:t>ات</a:t>
            </a:r>
            <a:r>
              <a:rPr dirty="0"/>
              <a:t> </a:t>
            </a:r>
            <a:r>
              <a:rPr dirty="0" err="1"/>
              <a:t>دولار</a:t>
            </a:r>
            <a:r>
              <a:rPr dirty="0"/>
              <a:t> </a:t>
            </a:r>
            <a:r>
              <a:rPr dirty="0" err="1"/>
              <a:t>ماجنا</a:t>
            </a:r>
            <a:r>
              <a:rPr dirty="0"/>
              <a:t> </a:t>
            </a:r>
            <a:r>
              <a:rPr dirty="0" err="1"/>
              <a:t>أليكيوا</a:t>
            </a:r>
            <a:r>
              <a:rPr dirty="0"/>
              <a:t> . </a:t>
            </a:r>
            <a:r>
              <a:rPr dirty="0" err="1"/>
              <a:t>يوت</a:t>
            </a:r>
            <a:r>
              <a:rPr dirty="0"/>
              <a:t> </a:t>
            </a:r>
            <a:r>
              <a:rPr dirty="0" err="1"/>
              <a:t>انيم</a:t>
            </a:r>
            <a:r>
              <a:rPr dirty="0"/>
              <a:t> </a:t>
            </a:r>
            <a:r>
              <a:rPr dirty="0" err="1"/>
              <a:t>أد</a:t>
            </a:r>
            <a:r>
              <a:rPr dirty="0"/>
              <a:t> </a:t>
            </a:r>
            <a:r>
              <a:rPr dirty="0" err="1"/>
              <a:t>مينيم</a:t>
            </a:r>
            <a:r>
              <a:rPr dirty="0"/>
              <a:t> </a:t>
            </a:r>
            <a:r>
              <a:rPr dirty="0" err="1"/>
              <a:t>فينايم,كيواس</a:t>
            </a:r>
            <a:r>
              <a:rPr dirty="0"/>
              <a:t> </a:t>
            </a:r>
            <a:r>
              <a:rPr dirty="0" err="1"/>
              <a:t>نوستريد</a:t>
            </a:r>
            <a:r>
              <a:rPr dirty="0"/>
              <a:t> </a:t>
            </a:r>
            <a:r>
              <a:rPr dirty="0" err="1"/>
              <a:t>أكسير</a:t>
            </a:r>
            <a:r>
              <a:rPr dirty="0"/>
              <a:t> </a:t>
            </a:r>
            <a:r>
              <a:rPr dirty="0" err="1"/>
              <a:t>سيتاشن</a:t>
            </a:r>
            <a:r>
              <a:rPr dirty="0"/>
              <a:t> </a:t>
            </a:r>
            <a:r>
              <a:rPr dirty="0" err="1"/>
              <a:t>يللأمكو</a:t>
            </a:r>
            <a:r>
              <a:rPr dirty="0"/>
              <a:t> </a:t>
            </a:r>
            <a:r>
              <a:rPr dirty="0" err="1"/>
              <a:t>لابورأس</a:t>
            </a:r>
            <a:endParaRPr dirty="0"/>
          </a:p>
        </p:txBody>
      </p:sp>
      <p:sp>
        <p:nvSpPr>
          <p:cNvPr id="6" name="عنوان الفقرة">
            <a:extLst>
              <a:ext uri="{FF2B5EF4-FFF2-40B4-BE49-F238E27FC236}">
                <a16:creationId xmlns:a16="http://schemas.microsoft.com/office/drawing/2014/main" id="{3A1DE5BB-F6E0-ECBF-8F23-942915606507}"/>
              </a:ext>
            </a:extLst>
          </p:cNvPr>
          <p:cNvSpPr txBox="1">
            <a:spLocks noGrp="1"/>
          </p:cNvSpPr>
          <p:nvPr>
            <p:ph type="body" sz="quarter" idx="22"/>
          </p:nvPr>
        </p:nvSpPr>
        <p:spPr>
          <a:xfrm>
            <a:off x="8709101" y="2124077"/>
            <a:ext cx="2954543" cy="647460"/>
          </a:xfrm>
          <a:prstGeom prst="rect">
            <a:avLst/>
          </a:prstGeom>
        </p:spPr>
        <p:txBody>
          <a:bodyPr lIns="0" tIns="0" rIns="0" bIns="0">
            <a:noAutofit/>
          </a:bodyPr>
          <a:lstStyle>
            <a:lvl1pPr marL="0" indent="0" algn="r" rtl="1">
              <a:lnSpc>
                <a:spcPct val="100000"/>
              </a:lnSpc>
              <a:spcBef>
                <a:spcPts val="0"/>
              </a:spcBef>
              <a:buSzTx/>
              <a:buNone/>
              <a:defRPr sz="3200" spc="-119">
                <a:solidFill>
                  <a:srgbClr val="000000"/>
                </a:solidFill>
                <a:latin typeface="Readex Pro SemiBold" pitchFamily="2" charset="-78"/>
                <a:ea typeface="+mn-ea"/>
                <a:cs typeface="Readex Pro SemiBold" pitchFamily="2" charset="-78"/>
                <a:sym typeface="Lama Sans Bold"/>
              </a:defRPr>
            </a:lvl1pPr>
          </a:lstStyle>
          <a:p>
            <a:r>
              <a:rPr dirty="0" err="1"/>
              <a:t>عنوان</a:t>
            </a:r>
            <a:r>
              <a:rPr dirty="0"/>
              <a:t> </a:t>
            </a:r>
            <a:r>
              <a:rPr dirty="0" err="1"/>
              <a:t>الفقرة</a:t>
            </a:r>
            <a:endParaRPr dirty="0"/>
          </a:p>
        </p:txBody>
      </p:sp>
      <p:sp>
        <p:nvSpPr>
          <p:cNvPr id="7"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9E8FA427-1DE7-3510-50BF-BF3FBD9AEB0E}"/>
              </a:ext>
            </a:extLst>
          </p:cNvPr>
          <p:cNvSpPr txBox="1">
            <a:spLocks noGrp="1"/>
          </p:cNvSpPr>
          <p:nvPr>
            <p:ph type="body" sz="quarter" idx="26"/>
          </p:nvPr>
        </p:nvSpPr>
        <p:spPr>
          <a:xfrm>
            <a:off x="528356" y="2294552"/>
            <a:ext cx="6911570" cy="2973547"/>
          </a:xfrm>
          <a:prstGeom prst="rect">
            <a:avLst/>
          </a:prstGeom>
        </p:spPr>
        <p:txBody>
          <a:bodyPr lIns="0" tIns="0" rIns="0" bIns="0">
            <a:noAutofit/>
          </a:bodyPr>
          <a:lstStyle>
            <a:lvl1pPr marL="0" indent="0" algn="r" rtl="1">
              <a:lnSpc>
                <a:spcPct val="100000"/>
              </a:lnSpc>
              <a:spcBef>
                <a:spcPts val="0"/>
              </a:spcBef>
              <a:buSzTx/>
              <a:buNone/>
              <a:defRPr sz="1200" spc="-48">
                <a:solidFill>
                  <a:schemeClr val="bg1">
                    <a:lumMod val="25000"/>
                  </a:schemeClr>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أليايت,سيت</a:t>
            </a:r>
            <a:r>
              <a:rPr dirty="0"/>
              <a:t> </a:t>
            </a:r>
            <a:r>
              <a:rPr dirty="0" err="1"/>
              <a:t>دو</a:t>
            </a:r>
            <a:r>
              <a:rPr dirty="0"/>
              <a:t> </a:t>
            </a:r>
            <a:r>
              <a:rPr dirty="0" err="1"/>
              <a:t>أيوسمود</a:t>
            </a:r>
            <a:r>
              <a:rPr dirty="0"/>
              <a:t> </a:t>
            </a:r>
            <a:r>
              <a:rPr dirty="0" err="1"/>
              <a:t>تيمبور</a:t>
            </a:r>
            <a:r>
              <a:rPr dirty="0"/>
              <a:t> </a:t>
            </a:r>
            <a:r>
              <a:rPr dirty="0" err="1"/>
              <a:t>أنكايديديونتيوت</a:t>
            </a:r>
            <a:r>
              <a:rPr dirty="0"/>
              <a:t> </a:t>
            </a:r>
            <a:r>
              <a:rPr dirty="0" err="1"/>
              <a:t>لابوري</a:t>
            </a:r>
            <a:r>
              <a:rPr dirty="0"/>
              <a:t> </a:t>
            </a:r>
            <a:r>
              <a:rPr dirty="0" err="1"/>
              <a:t>ات</a:t>
            </a:r>
            <a:r>
              <a:rPr dirty="0"/>
              <a:t> </a:t>
            </a:r>
            <a:r>
              <a:rPr dirty="0" err="1"/>
              <a:t>دولار</a:t>
            </a:r>
            <a:r>
              <a:rPr dirty="0"/>
              <a:t> </a:t>
            </a:r>
            <a:r>
              <a:rPr dirty="0" err="1"/>
              <a:t>ماجنا</a:t>
            </a:r>
            <a:r>
              <a:rPr dirty="0"/>
              <a:t> </a:t>
            </a:r>
            <a:r>
              <a:rPr dirty="0" err="1"/>
              <a:t>أليكيوا</a:t>
            </a:r>
            <a:r>
              <a:rPr dirty="0"/>
              <a:t> . </a:t>
            </a:r>
            <a:r>
              <a:rPr dirty="0" err="1"/>
              <a:t>يوت</a:t>
            </a:r>
            <a:r>
              <a:rPr dirty="0"/>
              <a:t> </a:t>
            </a:r>
            <a:r>
              <a:rPr dirty="0" err="1"/>
              <a:t>انيم</a:t>
            </a:r>
            <a:r>
              <a:rPr dirty="0"/>
              <a:t> </a:t>
            </a:r>
            <a:r>
              <a:rPr dirty="0" err="1"/>
              <a:t>أد</a:t>
            </a:r>
            <a:r>
              <a:rPr dirty="0"/>
              <a:t> </a:t>
            </a:r>
            <a:r>
              <a:rPr dirty="0" err="1"/>
              <a:t>مينيم</a:t>
            </a:r>
            <a:r>
              <a:rPr dirty="0"/>
              <a:t> </a:t>
            </a:r>
            <a:r>
              <a:rPr dirty="0" err="1"/>
              <a:t>فينايم,كيواس</a:t>
            </a:r>
            <a:r>
              <a:rPr dirty="0"/>
              <a:t> </a:t>
            </a:r>
            <a:r>
              <a:rPr dirty="0" err="1"/>
              <a:t>نوستريد</a:t>
            </a:r>
            <a:r>
              <a:rPr dirty="0"/>
              <a:t> </a:t>
            </a:r>
            <a:r>
              <a:rPr dirty="0" err="1"/>
              <a:t>أكسير</a:t>
            </a:r>
            <a:r>
              <a:rPr dirty="0"/>
              <a:t> </a:t>
            </a:r>
            <a:r>
              <a:rPr dirty="0" err="1"/>
              <a:t>سيتاشن</a:t>
            </a:r>
            <a:r>
              <a:rPr dirty="0"/>
              <a:t> </a:t>
            </a:r>
            <a:r>
              <a:rPr dirty="0" err="1"/>
              <a:t>يللأمكو</a:t>
            </a:r>
            <a:r>
              <a:rPr dirty="0"/>
              <a:t> </a:t>
            </a:r>
            <a:r>
              <a:rPr dirty="0" err="1"/>
              <a:t>لابورأس</a:t>
            </a:r>
            <a:endParaRPr dirty="0"/>
          </a:p>
        </p:txBody>
      </p:sp>
      <p:sp>
        <p:nvSpPr>
          <p:cNvPr id="3" name="March 2024">
            <a:extLst>
              <a:ext uri="{FF2B5EF4-FFF2-40B4-BE49-F238E27FC236}">
                <a16:creationId xmlns:a16="http://schemas.microsoft.com/office/drawing/2014/main" id="{9E7CDB06-04A5-E112-FA85-58AD68835534}"/>
              </a:ext>
            </a:extLst>
          </p:cNvPr>
          <p:cNvSpPr txBox="1">
            <a:spLocks/>
          </p:cNvSpPr>
          <p:nvPr userDrawn="1"/>
        </p:nvSpPr>
        <p:spPr>
          <a:xfrm>
            <a:off x="10235367" y="6502035"/>
            <a:ext cx="1454986" cy="2055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Autofit/>
          </a:bodyPr>
          <a:lstStyle>
            <a:lvl1pPr marL="0" marR="0" indent="0" algn="r" defTabSz="1219169" rtl="1" latinLnBrk="0">
              <a:lnSpc>
                <a:spcPct val="100000"/>
              </a:lnSpc>
              <a:spcBef>
                <a:spcPts val="0"/>
              </a:spcBef>
              <a:spcAft>
                <a:spcPts val="0"/>
              </a:spcAft>
              <a:buClrTx/>
              <a:buSzTx/>
              <a:buFontTx/>
              <a:buNone/>
              <a:tabLst/>
              <a:defRPr sz="900" b="0" i="0" u="none" strike="noStrike" cap="none" spc="-18" baseline="0">
                <a:solidFill>
                  <a:srgbClr val="000000"/>
                </a:solidFill>
                <a:uFillTx/>
                <a:latin typeface="Lama Sans Regular"/>
                <a:ea typeface="Lama Sans Regular"/>
                <a:cs typeface="Lama Sans Regular"/>
                <a:sym typeface="Lama Sans Regular"/>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9pPr>
          </a:lstStyle>
          <a:p>
            <a:pPr marL="0" marR="0" lvl="0" indent="0" algn="r" defTabSz="1219169" rtl="1" eaLnBrk="1" fontAlgn="auto" latinLnBrk="0" hangingPunct="1">
              <a:lnSpc>
                <a:spcPct val="100000"/>
              </a:lnSpc>
              <a:spcBef>
                <a:spcPts val="0"/>
              </a:spcBef>
              <a:spcAft>
                <a:spcPts val="0"/>
              </a:spcAft>
              <a:buClrTx/>
              <a:buSzTx/>
              <a:buFontTx/>
              <a:buNone/>
              <a:tabLst/>
              <a:defRPr/>
            </a:pPr>
            <a:r>
              <a:rPr kumimoji="0" lang="ar-SA" sz="900" b="0" i="0" u="none" strike="noStrike" kern="0" cap="none" spc="-18" normalizeH="0" baseline="0" noProof="0" dirty="0">
                <a:ln>
                  <a:noFill/>
                </a:ln>
                <a:solidFill>
                  <a:srgbClr val="000000"/>
                </a:solidFill>
                <a:effectLst/>
                <a:uLnTx/>
                <a:uFillTx/>
                <a:latin typeface="Readex Pro Light" pitchFamily="2" charset="-78"/>
                <a:cs typeface="Readex Pro Light" pitchFamily="2" charset="-78"/>
                <a:sym typeface="Lama Sans Regular"/>
              </a:rPr>
              <a:t>2025</a:t>
            </a:r>
            <a:endParaRPr kumimoji="0" lang="en-GB" sz="900" b="0" i="0" u="none" strike="noStrike" kern="0" cap="none" spc="-18" normalizeH="0" baseline="0" noProof="0" dirty="0">
              <a:ln>
                <a:noFill/>
              </a:ln>
              <a:solidFill>
                <a:srgbClr val="000000"/>
              </a:solidFill>
              <a:effectLst/>
              <a:uLnTx/>
              <a:uFillTx/>
              <a:latin typeface="Lama Sans Regular"/>
              <a:cs typeface="Lama Sans Regular"/>
              <a:sym typeface="Lama Sans Regular"/>
            </a:endParaRPr>
          </a:p>
        </p:txBody>
      </p:sp>
      <p:sp>
        <p:nvSpPr>
          <p:cNvPr id="9" name="Text Placeholder 6">
            <a:extLst>
              <a:ext uri="{FF2B5EF4-FFF2-40B4-BE49-F238E27FC236}">
                <a16:creationId xmlns:a16="http://schemas.microsoft.com/office/drawing/2014/main" id="{D4EDD7A2-297D-EA45-EFD6-15FA29F45404}"/>
              </a:ext>
            </a:extLst>
          </p:cNvPr>
          <p:cNvSpPr>
            <a:spLocks noGrp="1"/>
          </p:cNvSpPr>
          <p:nvPr>
            <p:ph type="body" sz="quarter" idx="10" hasCustomPrompt="1"/>
          </p:nvPr>
        </p:nvSpPr>
        <p:spPr>
          <a:xfrm>
            <a:off x="388714" y="317117"/>
            <a:ext cx="3821336" cy="273434"/>
          </a:xfrm>
        </p:spPr>
        <p:txBody>
          <a:bodyPr>
            <a:noAutofit/>
          </a:bodyPr>
          <a:lstStyle>
            <a:lvl1pPr marL="0" indent="0">
              <a:buNone/>
              <a:defRPr sz="900">
                <a:solidFill>
                  <a:srgbClr val="000000"/>
                </a:solidFill>
              </a:defRPr>
            </a:lvl1pPr>
          </a:lstStyle>
          <a:p>
            <a:pPr lvl="0"/>
            <a:r>
              <a:rPr lang="ar-SA" dirty="0"/>
              <a:t>عنوان العرض التقديمي</a:t>
            </a:r>
          </a:p>
        </p:txBody>
      </p:sp>
      <p:pic>
        <p:nvPicPr>
          <p:cNvPr id="2" name="Graphic 1">
            <a:extLst>
              <a:ext uri="{FF2B5EF4-FFF2-40B4-BE49-F238E27FC236}">
                <a16:creationId xmlns:a16="http://schemas.microsoft.com/office/drawing/2014/main" id="{EF7B0DB1-7809-0D50-4AA2-577DC1C2B31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35367" y="352060"/>
            <a:ext cx="1380744" cy="467855"/>
          </a:xfrm>
          <a:prstGeom prst="rect">
            <a:avLst/>
          </a:prstGeom>
        </p:spPr>
      </p:pic>
    </p:spTree>
    <p:extLst>
      <p:ext uri="{BB962C8B-B14F-4D97-AF65-F5344CB8AC3E}">
        <p14:creationId xmlns:p14="http://schemas.microsoft.com/office/powerpoint/2010/main" val="391470450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5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0BB07F0-C7C7-D1F8-0D12-D4687EBCEC1B}"/>
              </a:ext>
            </a:extLst>
          </p:cNvPr>
          <p:cNvSpPr/>
          <p:nvPr userDrawn="1"/>
        </p:nvSpPr>
        <p:spPr>
          <a:xfrm>
            <a:off x="7968282" y="-15378"/>
            <a:ext cx="4223718" cy="6873378"/>
          </a:xfrm>
          <a:prstGeom prst="rect">
            <a:avLst/>
          </a:prstGeom>
          <a:solidFill>
            <a:schemeClr val="bg1">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4" name="Slide Number">
            <a:extLst>
              <a:ext uri="{FF2B5EF4-FFF2-40B4-BE49-F238E27FC236}">
                <a16:creationId xmlns:a16="http://schemas.microsoft.com/office/drawing/2014/main" id="{0FBA0655-D667-5CB9-F627-4130A366DEC7}"/>
              </a:ext>
            </a:extLst>
          </p:cNvPr>
          <p:cNvSpPr txBox="1">
            <a:spLocks/>
          </p:cNvSpPr>
          <p:nvPr userDrawn="1"/>
        </p:nvSpPr>
        <p:spPr>
          <a:xfrm>
            <a:off x="472072" y="6405453"/>
            <a:ext cx="218008" cy="2410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b">
            <a:spAutoFit/>
          </a:bodyPr>
          <a:lstStyle>
            <a:defPPr>
              <a:defRPr lang="en-SA"/>
            </a:defPPr>
            <a:lvl1pPr marL="0" algn="l" defTabSz="292100" rtl="0" eaLnBrk="1" latinLnBrk="0" hangingPunct="1">
              <a:defRPr sz="900" kern="1200">
                <a:solidFill>
                  <a:srgbClr val="00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hangingPunct="0"/>
            <a:fld id="{86CB4B4D-7CA3-9044-876B-883B54F8677D}" type="slidenum">
              <a:rPr lang="en-GB" kern="0" smtClean="0">
                <a:latin typeface="Lama Sans Regular"/>
                <a:cs typeface="Lama Sans Regular"/>
                <a:sym typeface="Lama Sans Regular"/>
              </a:rPr>
              <a:pPr algn="ctr" hangingPunct="0"/>
              <a:t>‹#›</a:t>
            </a:fld>
            <a:endParaRPr lang="en-GB" kern="0">
              <a:latin typeface="Lama Sans Regular"/>
              <a:cs typeface="Lama Sans Regular"/>
              <a:sym typeface="Lama Sans Regular"/>
            </a:endParaRPr>
          </a:p>
        </p:txBody>
      </p:sp>
      <p:sp>
        <p:nvSpPr>
          <p:cNvPr id="68" name="Line">
            <a:extLst>
              <a:ext uri="{FF2B5EF4-FFF2-40B4-BE49-F238E27FC236}">
                <a16:creationId xmlns:a16="http://schemas.microsoft.com/office/drawing/2014/main" id="{A8E3C537-A946-4B41-148D-D4C662A4B6E0}"/>
              </a:ext>
            </a:extLst>
          </p:cNvPr>
          <p:cNvSpPr/>
          <p:nvPr userDrawn="1"/>
        </p:nvSpPr>
        <p:spPr>
          <a:xfrm>
            <a:off x="495300" y="6369050"/>
            <a:ext cx="11201401" cy="0"/>
          </a:xfrm>
          <a:prstGeom prst="line">
            <a:avLst/>
          </a:prstGeom>
          <a:ln w="9525">
            <a:solidFill>
              <a:srgbClr val="000000"/>
            </a:solidFill>
            <a:miter lim="400000"/>
          </a:ln>
        </p:spPr>
        <p:txBody>
          <a:bodyPr lIns="25400" tIns="25400" rIns="25400" bIns="25400" anchor="ctr"/>
          <a:lstStyle/>
          <a:p>
            <a:endParaRPr sz="900">
              <a:solidFill>
                <a:srgbClr val="5E5E5E"/>
              </a:solidFill>
              <a:latin typeface="Lama Sans Bold"/>
              <a:cs typeface="Lama Sans Bold"/>
            </a:endParaRPr>
          </a:p>
        </p:txBody>
      </p:sp>
      <p:sp>
        <p:nvSpPr>
          <p:cNvPr id="5"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BA7C0A51-9110-0BA1-7ABF-8A61017C81F1}"/>
              </a:ext>
            </a:extLst>
          </p:cNvPr>
          <p:cNvSpPr txBox="1">
            <a:spLocks noGrp="1"/>
          </p:cNvSpPr>
          <p:nvPr>
            <p:ph type="body" sz="quarter" idx="25"/>
          </p:nvPr>
        </p:nvSpPr>
        <p:spPr>
          <a:xfrm>
            <a:off x="8713621" y="2980568"/>
            <a:ext cx="2976732" cy="2287542"/>
          </a:xfrm>
          <a:prstGeom prst="rect">
            <a:avLst/>
          </a:prstGeom>
        </p:spPr>
        <p:txBody>
          <a:bodyPr lIns="0" tIns="0" rIns="0" bIns="0">
            <a:noAutofit/>
          </a:bodyPr>
          <a:lstStyle>
            <a:lvl1pPr marL="0" indent="0" algn="r" rtl="1">
              <a:lnSpc>
                <a:spcPct val="100000"/>
              </a:lnSpc>
              <a:spcBef>
                <a:spcPts val="0"/>
              </a:spcBef>
              <a:buSzTx/>
              <a:buNone/>
              <a:defRPr sz="1400" spc="-48">
                <a:solidFill>
                  <a:schemeClr val="bg1">
                    <a:lumMod val="25000"/>
                  </a:schemeClr>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أليايت,سيت</a:t>
            </a:r>
            <a:r>
              <a:rPr dirty="0"/>
              <a:t> </a:t>
            </a:r>
            <a:r>
              <a:rPr dirty="0" err="1"/>
              <a:t>دو</a:t>
            </a:r>
            <a:r>
              <a:rPr dirty="0"/>
              <a:t> </a:t>
            </a:r>
            <a:r>
              <a:rPr dirty="0" err="1"/>
              <a:t>أيوسمود</a:t>
            </a:r>
            <a:r>
              <a:rPr dirty="0"/>
              <a:t> </a:t>
            </a:r>
            <a:r>
              <a:rPr dirty="0" err="1"/>
              <a:t>تيمبور</a:t>
            </a:r>
            <a:r>
              <a:rPr dirty="0"/>
              <a:t> </a:t>
            </a:r>
            <a:r>
              <a:rPr dirty="0" err="1"/>
              <a:t>أنكايديديونتيوت</a:t>
            </a:r>
            <a:r>
              <a:rPr dirty="0"/>
              <a:t> </a:t>
            </a:r>
            <a:r>
              <a:rPr dirty="0" err="1"/>
              <a:t>لابوري</a:t>
            </a:r>
            <a:r>
              <a:rPr dirty="0"/>
              <a:t> </a:t>
            </a:r>
            <a:r>
              <a:rPr dirty="0" err="1"/>
              <a:t>ات</a:t>
            </a:r>
            <a:r>
              <a:rPr dirty="0"/>
              <a:t> </a:t>
            </a:r>
            <a:r>
              <a:rPr dirty="0" err="1"/>
              <a:t>دولار</a:t>
            </a:r>
            <a:r>
              <a:rPr dirty="0"/>
              <a:t> </a:t>
            </a:r>
            <a:r>
              <a:rPr dirty="0" err="1"/>
              <a:t>ماجنا</a:t>
            </a:r>
            <a:r>
              <a:rPr dirty="0"/>
              <a:t> </a:t>
            </a:r>
            <a:r>
              <a:rPr dirty="0" err="1"/>
              <a:t>أليكيوا</a:t>
            </a:r>
            <a:r>
              <a:rPr dirty="0"/>
              <a:t> . </a:t>
            </a:r>
            <a:r>
              <a:rPr dirty="0" err="1"/>
              <a:t>يوت</a:t>
            </a:r>
            <a:r>
              <a:rPr dirty="0"/>
              <a:t> </a:t>
            </a:r>
            <a:r>
              <a:rPr dirty="0" err="1"/>
              <a:t>انيم</a:t>
            </a:r>
            <a:r>
              <a:rPr dirty="0"/>
              <a:t> </a:t>
            </a:r>
            <a:r>
              <a:rPr dirty="0" err="1"/>
              <a:t>أد</a:t>
            </a:r>
            <a:r>
              <a:rPr dirty="0"/>
              <a:t> </a:t>
            </a:r>
            <a:r>
              <a:rPr dirty="0" err="1"/>
              <a:t>مينيم</a:t>
            </a:r>
            <a:r>
              <a:rPr dirty="0"/>
              <a:t> </a:t>
            </a:r>
            <a:r>
              <a:rPr dirty="0" err="1"/>
              <a:t>فينايم,كيواس</a:t>
            </a:r>
            <a:r>
              <a:rPr dirty="0"/>
              <a:t> </a:t>
            </a:r>
            <a:r>
              <a:rPr dirty="0" err="1"/>
              <a:t>نوستريد</a:t>
            </a:r>
            <a:r>
              <a:rPr dirty="0"/>
              <a:t> </a:t>
            </a:r>
            <a:r>
              <a:rPr dirty="0" err="1"/>
              <a:t>أكسير</a:t>
            </a:r>
            <a:r>
              <a:rPr dirty="0"/>
              <a:t> </a:t>
            </a:r>
            <a:r>
              <a:rPr dirty="0" err="1"/>
              <a:t>سيتاشن</a:t>
            </a:r>
            <a:r>
              <a:rPr dirty="0"/>
              <a:t> </a:t>
            </a:r>
            <a:r>
              <a:rPr dirty="0" err="1"/>
              <a:t>يللأمكو</a:t>
            </a:r>
            <a:r>
              <a:rPr dirty="0"/>
              <a:t> </a:t>
            </a:r>
            <a:r>
              <a:rPr dirty="0" err="1"/>
              <a:t>لابورأس</a:t>
            </a:r>
            <a:endParaRPr dirty="0"/>
          </a:p>
        </p:txBody>
      </p:sp>
      <p:sp>
        <p:nvSpPr>
          <p:cNvPr id="69" name="Freeform: Shape 68">
            <a:extLst>
              <a:ext uri="{FF2B5EF4-FFF2-40B4-BE49-F238E27FC236}">
                <a16:creationId xmlns:a16="http://schemas.microsoft.com/office/drawing/2014/main" id="{65A6DC98-420A-299F-2B99-8F0B8CDDCBAD}"/>
              </a:ext>
            </a:extLst>
          </p:cNvPr>
          <p:cNvSpPr/>
          <p:nvPr/>
        </p:nvSpPr>
        <p:spPr>
          <a:xfrm rot="10800000">
            <a:off x="6298964" y="2294552"/>
            <a:ext cx="828938" cy="878049"/>
          </a:xfrm>
          <a:custGeom>
            <a:avLst/>
            <a:gdLst>
              <a:gd name="connsiteX0" fmla="*/ 371422 w 742844"/>
              <a:gd name="connsiteY0" fmla="*/ 786853 h 786853"/>
              <a:gd name="connsiteX1" fmla="*/ 0 w 742844"/>
              <a:gd name="connsiteY1" fmla="*/ 415431 h 786853"/>
              <a:gd name="connsiteX2" fmla="*/ 296568 w 742844"/>
              <a:gd name="connsiteY2" fmla="*/ 51555 h 786853"/>
              <a:gd name="connsiteX3" fmla="*/ 297468 w 742844"/>
              <a:gd name="connsiteY3" fmla="*/ 51464 h 786853"/>
              <a:gd name="connsiteX4" fmla="*/ 371422 w 742844"/>
              <a:gd name="connsiteY4" fmla="*/ 0 h 786853"/>
              <a:gd name="connsiteX5" fmla="*/ 445377 w 742844"/>
              <a:gd name="connsiteY5" fmla="*/ 51464 h 786853"/>
              <a:gd name="connsiteX6" fmla="*/ 446277 w 742844"/>
              <a:gd name="connsiteY6" fmla="*/ 51555 h 786853"/>
              <a:gd name="connsiteX7" fmla="*/ 742844 w 742844"/>
              <a:gd name="connsiteY7" fmla="*/ 415431 h 786853"/>
              <a:gd name="connsiteX8" fmla="*/ 371422 w 742844"/>
              <a:gd name="connsiteY8" fmla="*/ 786853 h 786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2844" h="786853">
                <a:moveTo>
                  <a:pt x="371422" y="786853"/>
                </a:moveTo>
                <a:cubicBezTo>
                  <a:pt x="166291" y="786853"/>
                  <a:pt x="0" y="620562"/>
                  <a:pt x="0" y="415431"/>
                </a:cubicBezTo>
                <a:cubicBezTo>
                  <a:pt x="0" y="235941"/>
                  <a:pt x="127316" y="86189"/>
                  <a:pt x="296568" y="51555"/>
                </a:cubicBezTo>
                <a:lnTo>
                  <a:pt x="297468" y="51464"/>
                </a:lnTo>
                <a:lnTo>
                  <a:pt x="371422" y="0"/>
                </a:lnTo>
                <a:lnTo>
                  <a:pt x="445377" y="51464"/>
                </a:lnTo>
                <a:lnTo>
                  <a:pt x="446277" y="51555"/>
                </a:lnTo>
                <a:cubicBezTo>
                  <a:pt x="615528" y="86189"/>
                  <a:pt x="742844" y="235941"/>
                  <a:pt x="742844" y="415431"/>
                </a:cubicBezTo>
                <a:cubicBezTo>
                  <a:pt x="742844" y="620562"/>
                  <a:pt x="576553" y="786853"/>
                  <a:pt x="371422" y="786853"/>
                </a:cubicBezTo>
                <a:close/>
              </a:path>
            </a:pathLst>
          </a:custGeom>
          <a:solidFill>
            <a:srgbClr val="182750"/>
          </a:solidFill>
          <a:ln>
            <a:noFill/>
          </a:ln>
          <a:effectLst>
            <a:outerShdw blurRad="88900" dist="38100" dir="2700000" algn="tl" rotWithShape="0">
              <a:prstClr val="black">
                <a:alpha val="28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600"/>
          </a:p>
        </p:txBody>
      </p:sp>
      <p:sp>
        <p:nvSpPr>
          <p:cNvPr id="74" name="عنوان الفقرة">
            <a:extLst>
              <a:ext uri="{FF2B5EF4-FFF2-40B4-BE49-F238E27FC236}">
                <a16:creationId xmlns:a16="http://schemas.microsoft.com/office/drawing/2014/main" id="{5A7FF359-B752-5300-84E2-802BA8298604}"/>
              </a:ext>
            </a:extLst>
          </p:cNvPr>
          <p:cNvSpPr txBox="1">
            <a:spLocks noGrp="1"/>
          </p:cNvSpPr>
          <p:nvPr>
            <p:ph type="body" sz="quarter" idx="28" hasCustomPrompt="1"/>
          </p:nvPr>
        </p:nvSpPr>
        <p:spPr>
          <a:xfrm>
            <a:off x="5993433" y="3324351"/>
            <a:ext cx="1440000" cy="263520"/>
          </a:xfrm>
          <a:prstGeom prst="rect">
            <a:avLst/>
          </a:prstGeom>
        </p:spPr>
        <p:txBody>
          <a:bodyPr lIns="0" tIns="0" rIns="0" bIns="0">
            <a:noAutofit/>
          </a:bodyPr>
          <a:lstStyle>
            <a:lvl1pPr marL="0" indent="0" algn="ctr" rtl="1">
              <a:lnSpc>
                <a:spcPct val="60000"/>
              </a:lnSpc>
              <a:spcBef>
                <a:spcPts val="0"/>
              </a:spcBef>
              <a:buSzTx/>
              <a:buNone/>
              <a:defRPr sz="2000" spc="-119">
                <a:solidFill>
                  <a:schemeClr val="bg1">
                    <a:lumMod val="10000"/>
                  </a:schemeClr>
                </a:solidFill>
                <a:latin typeface="Readex Pro Medium" pitchFamily="2" charset="-78"/>
                <a:ea typeface="+mn-ea"/>
                <a:cs typeface="Readex Pro Medium" pitchFamily="2" charset="-78"/>
                <a:sym typeface="Lama Sans Bold"/>
              </a:defRPr>
            </a:lvl1pPr>
          </a:lstStyle>
          <a:p>
            <a:r>
              <a:rPr dirty="0" err="1"/>
              <a:t>عنوان</a:t>
            </a:r>
            <a:endParaRPr dirty="0"/>
          </a:p>
        </p:txBody>
      </p:sp>
      <p:sp>
        <p:nvSpPr>
          <p:cNvPr id="75"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F1C3D2C3-193E-5613-F54E-34508B23ABD2}"/>
              </a:ext>
            </a:extLst>
          </p:cNvPr>
          <p:cNvSpPr txBox="1">
            <a:spLocks noGrp="1"/>
          </p:cNvSpPr>
          <p:nvPr>
            <p:ph type="body" sz="quarter" idx="29" hasCustomPrompt="1"/>
          </p:nvPr>
        </p:nvSpPr>
        <p:spPr>
          <a:xfrm>
            <a:off x="6011068" y="3673361"/>
            <a:ext cx="1440000" cy="708724"/>
          </a:xfrm>
          <a:prstGeom prst="rect">
            <a:avLst/>
          </a:prstGeom>
        </p:spPr>
        <p:txBody>
          <a:bodyPr lIns="0" tIns="0" rIns="0" bIns="0">
            <a:noAutofit/>
          </a:bodyPr>
          <a:lstStyle>
            <a:lvl1pPr marL="0" indent="0" algn="ctr" rtl="1">
              <a:lnSpc>
                <a:spcPct val="100000"/>
              </a:lnSpc>
              <a:spcBef>
                <a:spcPts val="0"/>
              </a:spcBef>
              <a:buSzTx/>
              <a:buNone/>
              <a:defRPr sz="1000" spc="-48">
                <a:solidFill>
                  <a:schemeClr val="bg1">
                    <a:lumMod val="10000"/>
                  </a:schemeClr>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a:t>
            </a:r>
            <a:r>
              <a:rPr dirty="0"/>
              <a:t>,</a:t>
            </a:r>
          </a:p>
        </p:txBody>
      </p:sp>
      <p:sp>
        <p:nvSpPr>
          <p:cNvPr id="80" name="Freeform: Shape 79">
            <a:extLst>
              <a:ext uri="{FF2B5EF4-FFF2-40B4-BE49-F238E27FC236}">
                <a16:creationId xmlns:a16="http://schemas.microsoft.com/office/drawing/2014/main" id="{D7464E6B-9AA0-5EFD-CF19-CAE338F6A5C0}"/>
              </a:ext>
            </a:extLst>
          </p:cNvPr>
          <p:cNvSpPr/>
          <p:nvPr userDrawn="1"/>
        </p:nvSpPr>
        <p:spPr>
          <a:xfrm rot="10800000">
            <a:off x="2647444" y="2293461"/>
            <a:ext cx="828938" cy="878049"/>
          </a:xfrm>
          <a:custGeom>
            <a:avLst/>
            <a:gdLst>
              <a:gd name="connsiteX0" fmla="*/ 371422 w 742844"/>
              <a:gd name="connsiteY0" fmla="*/ 786853 h 786853"/>
              <a:gd name="connsiteX1" fmla="*/ 0 w 742844"/>
              <a:gd name="connsiteY1" fmla="*/ 415431 h 786853"/>
              <a:gd name="connsiteX2" fmla="*/ 296568 w 742844"/>
              <a:gd name="connsiteY2" fmla="*/ 51555 h 786853"/>
              <a:gd name="connsiteX3" fmla="*/ 297468 w 742844"/>
              <a:gd name="connsiteY3" fmla="*/ 51464 h 786853"/>
              <a:gd name="connsiteX4" fmla="*/ 371422 w 742844"/>
              <a:gd name="connsiteY4" fmla="*/ 0 h 786853"/>
              <a:gd name="connsiteX5" fmla="*/ 445377 w 742844"/>
              <a:gd name="connsiteY5" fmla="*/ 51464 h 786853"/>
              <a:gd name="connsiteX6" fmla="*/ 446277 w 742844"/>
              <a:gd name="connsiteY6" fmla="*/ 51555 h 786853"/>
              <a:gd name="connsiteX7" fmla="*/ 742844 w 742844"/>
              <a:gd name="connsiteY7" fmla="*/ 415431 h 786853"/>
              <a:gd name="connsiteX8" fmla="*/ 371422 w 742844"/>
              <a:gd name="connsiteY8" fmla="*/ 786853 h 786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2844" h="786853">
                <a:moveTo>
                  <a:pt x="371422" y="786853"/>
                </a:moveTo>
                <a:cubicBezTo>
                  <a:pt x="166291" y="786853"/>
                  <a:pt x="0" y="620562"/>
                  <a:pt x="0" y="415431"/>
                </a:cubicBezTo>
                <a:cubicBezTo>
                  <a:pt x="0" y="235941"/>
                  <a:pt x="127316" y="86189"/>
                  <a:pt x="296568" y="51555"/>
                </a:cubicBezTo>
                <a:lnTo>
                  <a:pt x="297468" y="51464"/>
                </a:lnTo>
                <a:lnTo>
                  <a:pt x="371422" y="0"/>
                </a:lnTo>
                <a:lnTo>
                  <a:pt x="445377" y="51464"/>
                </a:lnTo>
                <a:lnTo>
                  <a:pt x="446277" y="51555"/>
                </a:lnTo>
                <a:cubicBezTo>
                  <a:pt x="615528" y="86189"/>
                  <a:pt x="742844" y="235941"/>
                  <a:pt x="742844" y="415431"/>
                </a:cubicBezTo>
                <a:cubicBezTo>
                  <a:pt x="742844" y="620562"/>
                  <a:pt x="576553" y="786853"/>
                  <a:pt x="371422" y="786853"/>
                </a:cubicBezTo>
                <a:close/>
              </a:path>
            </a:pathLst>
          </a:custGeom>
          <a:solidFill>
            <a:srgbClr val="068189"/>
          </a:solidFill>
          <a:ln>
            <a:noFill/>
          </a:ln>
          <a:effectLst>
            <a:outerShdw blurRad="88900" dist="38100" dir="2700000" algn="tl" rotWithShape="0">
              <a:prstClr val="black">
                <a:alpha val="28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600"/>
          </a:p>
        </p:txBody>
      </p:sp>
      <p:sp>
        <p:nvSpPr>
          <p:cNvPr id="81" name="عنوان الفقرة">
            <a:extLst>
              <a:ext uri="{FF2B5EF4-FFF2-40B4-BE49-F238E27FC236}">
                <a16:creationId xmlns:a16="http://schemas.microsoft.com/office/drawing/2014/main" id="{0A4B628C-E51D-B889-E235-5D1C06F329BD}"/>
              </a:ext>
            </a:extLst>
          </p:cNvPr>
          <p:cNvSpPr txBox="1">
            <a:spLocks noGrp="1"/>
          </p:cNvSpPr>
          <p:nvPr>
            <p:ph type="body" sz="quarter" idx="30" hasCustomPrompt="1"/>
          </p:nvPr>
        </p:nvSpPr>
        <p:spPr>
          <a:xfrm>
            <a:off x="4177633" y="3324351"/>
            <a:ext cx="1440000" cy="263520"/>
          </a:xfrm>
          <a:prstGeom prst="rect">
            <a:avLst/>
          </a:prstGeom>
        </p:spPr>
        <p:txBody>
          <a:bodyPr lIns="0" tIns="0" rIns="0" bIns="0">
            <a:noAutofit/>
          </a:bodyPr>
          <a:lstStyle>
            <a:lvl1pPr marL="0" indent="0" algn="ctr" rtl="1">
              <a:lnSpc>
                <a:spcPct val="60000"/>
              </a:lnSpc>
              <a:spcBef>
                <a:spcPts val="0"/>
              </a:spcBef>
              <a:buSzTx/>
              <a:buNone/>
              <a:defRPr sz="2000" spc="-119">
                <a:solidFill>
                  <a:schemeClr val="bg1">
                    <a:lumMod val="10000"/>
                  </a:schemeClr>
                </a:solidFill>
                <a:latin typeface="Readex Pro Medium" pitchFamily="2" charset="-78"/>
                <a:ea typeface="+mn-ea"/>
                <a:cs typeface="Readex Pro Medium" pitchFamily="2" charset="-78"/>
                <a:sym typeface="Lama Sans Bold"/>
              </a:defRPr>
            </a:lvl1pPr>
          </a:lstStyle>
          <a:p>
            <a:r>
              <a:rPr dirty="0" err="1"/>
              <a:t>عنوان</a:t>
            </a:r>
            <a:endParaRPr dirty="0"/>
          </a:p>
        </p:txBody>
      </p:sp>
      <p:sp>
        <p:nvSpPr>
          <p:cNvPr id="82"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AFEB6D4A-048E-C7F9-3597-F80C72A16F42}"/>
              </a:ext>
            </a:extLst>
          </p:cNvPr>
          <p:cNvSpPr txBox="1">
            <a:spLocks noGrp="1"/>
          </p:cNvSpPr>
          <p:nvPr>
            <p:ph type="body" sz="quarter" idx="31" hasCustomPrompt="1"/>
          </p:nvPr>
        </p:nvSpPr>
        <p:spPr>
          <a:xfrm>
            <a:off x="4183497" y="3672270"/>
            <a:ext cx="1440000" cy="708724"/>
          </a:xfrm>
          <a:prstGeom prst="rect">
            <a:avLst/>
          </a:prstGeom>
        </p:spPr>
        <p:txBody>
          <a:bodyPr lIns="0" tIns="0" rIns="0" bIns="0">
            <a:noAutofit/>
          </a:bodyPr>
          <a:lstStyle>
            <a:lvl1pPr marL="0" indent="0" algn="ctr" rtl="1">
              <a:lnSpc>
                <a:spcPct val="100000"/>
              </a:lnSpc>
              <a:spcBef>
                <a:spcPts val="0"/>
              </a:spcBef>
              <a:buSzTx/>
              <a:buNone/>
              <a:defRPr sz="1000" spc="-48">
                <a:solidFill>
                  <a:schemeClr val="bg1">
                    <a:lumMod val="10000"/>
                  </a:schemeClr>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a:t>
            </a:r>
            <a:r>
              <a:rPr dirty="0"/>
              <a:t>,</a:t>
            </a:r>
          </a:p>
        </p:txBody>
      </p:sp>
      <p:sp>
        <p:nvSpPr>
          <p:cNvPr id="86" name="Freeform: Shape 85">
            <a:extLst>
              <a:ext uri="{FF2B5EF4-FFF2-40B4-BE49-F238E27FC236}">
                <a16:creationId xmlns:a16="http://schemas.microsoft.com/office/drawing/2014/main" id="{F62A4EC3-8C91-58FF-DCD3-D24157FF3481}"/>
              </a:ext>
            </a:extLst>
          </p:cNvPr>
          <p:cNvSpPr/>
          <p:nvPr userDrawn="1"/>
        </p:nvSpPr>
        <p:spPr>
          <a:xfrm rot="10800000">
            <a:off x="851564" y="2293461"/>
            <a:ext cx="828938" cy="878049"/>
          </a:xfrm>
          <a:custGeom>
            <a:avLst/>
            <a:gdLst>
              <a:gd name="connsiteX0" fmla="*/ 371422 w 742844"/>
              <a:gd name="connsiteY0" fmla="*/ 786853 h 786853"/>
              <a:gd name="connsiteX1" fmla="*/ 0 w 742844"/>
              <a:gd name="connsiteY1" fmla="*/ 415431 h 786853"/>
              <a:gd name="connsiteX2" fmla="*/ 296568 w 742844"/>
              <a:gd name="connsiteY2" fmla="*/ 51555 h 786853"/>
              <a:gd name="connsiteX3" fmla="*/ 297468 w 742844"/>
              <a:gd name="connsiteY3" fmla="*/ 51464 h 786853"/>
              <a:gd name="connsiteX4" fmla="*/ 371422 w 742844"/>
              <a:gd name="connsiteY4" fmla="*/ 0 h 786853"/>
              <a:gd name="connsiteX5" fmla="*/ 445377 w 742844"/>
              <a:gd name="connsiteY5" fmla="*/ 51464 h 786853"/>
              <a:gd name="connsiteX6" fmla="*/ 446277 w 742844"/>
              <a:gd name="connsiteY6" fmla="*/ 51555 h 786853"/>
              <a:gd name="connsiteX7" fmla="*/ 742844 w 742844"/>
              <a:gd name="connsiteY7" fmla="*/ 415431 h 786853"/>
              <a:gd name="connsiteX8" fmla="*/ 371422 w 742844"/>
              <a:gd name="connsiteY8" fmla="*/ 786853 h 786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2844" h="786853">
                <a:moveTo>
                  <a:pt x="371422" y="786853"/>
                </a:moveTo>
                <a:cubicBezTo>
                  <a:pt x="166291" y="786853"/>
                  <a:pt x="0" y="620562"/>
                  <a:pt x="0" y="415431"/>
                </a:cubicBezTo>
                <a:cubicBezTo>
                  <a:pt x="0" y="235941"/>
                  <a:pt x="127316" y="86189"/>
                  <a:pt x="296568" y="51555"/>
                </a:cubicBezTo>
                <a:lnTo>
                  <a:pt x="297468" y="51464"/>
                </a:lnTo>
                <a:lnTo>
                  <a:pt x="371422" y="0"/>
                </a:lnTo>
                <a:lnTo>
                  <a:pt x="445377" y="51464"/>
                </a:lnTo>
                <a:lnTo>
                  <a:pt x="446277" y="51555"/>
                </a:lnTo>
                <a:cubicBezTo>
                  <a:pt x="615528" y="86189"/>
                  <a:pt x="742844" y="235941"/>
                  <a:pt x="742844" y="415431"/>
                </a:cubicBezTo>
                <a:cubicBezTo>
                  <a:pt x="742844" y="620562"/>
                  <a:pt x="576553" y="786853"/>
                  <a:pt x="371422" y="786853"/>
                </a:cubicBezTo>
                <a:close/>
              </a:path>
            </a:pathLst>
          </a:custGeom>
          <a:solidFill>
            <a:srgbClr val="D6A449"/>
          </a:solidFill>
          <a:ln>
            <a:noFill/>
          </a:ln>
          <a:effectLst>
            <a:outerShdw blurRad="88900" dist="38100" dir="2700000" algn="tl" rotWithShape="0">
              <a:prstClr val="black">
                <a:alpha val="28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600"/>
          </a:p>
        </p:txBody>
      </p:sp>
      <p:sp>
        <p:nvSpPr>
          <p:cNvPr id="98" name="عنوان الفقرة">
            <a:extLst>
              <a:ext uri="{FF2B5EF4-FFF2-40B4-BE49-F238E27FC236}">
                <a16:creationId xmlns:a16="http://schemas.microsoft.com/office/drawing/2014/main" id="{3E553570-C63D-D7B4-BC14-1E11A789B723}"/>
              </a:ext>
            </a:extLst>
          </p:cNvPr>
          <p:cNvSpPr txBox="1">
            <a:spLocks noGrp="1"/>
          </p:cNvSpPr>
          <p:nvPr>
            <p:ph type="body" sz="quarter" idx="32" hasCustomPrompt="1"/>
          </p:nvPr>
        </p:nvSpPr>
        <p:spPr>
          <a:xfrm>
            <a:off x="2361833" y="3324351"/>
            <a:ext cx="1440000" cy="263520"/>
          </a:xfrm>
          <a:prstGeom prst="rect">
            <a:avLst/>
          </a:prstGeom>
        </p:spPr>
        <p:txBody>
          <a:bodyPr lIns="0" tIns="0" rIns="0" bIns="0">
            <a:noAutofit/>
          </a:bodyPr>
          <a:lstStyle>
            <a:lvl1pPr marL="0" indent="0" algn="ctr" rtl="1">
              <a:lnSpc>
                <a:spcPct val="60000"/>
              </a:lnSpc>
              <a:spcBef>
                <a:spcPts val="0"/>
              </a:spcBef>
              <a:buSzTx/>
              <a:buNone/>
              <a:defRPr sz="2000" spc="-119">
                <a:solidFill>
                  <a:schemeClr val="bg1">
                    <a:lumMod val="10000"/>
                  </a:schemeClr>
                </a:solidFill>
                <a:latin typeface="Readex Pro Medium" pitchFamily="2" charset="-78"/>
                <a:ea typeface="+mn-ea"/>
                <a:cs typeface="Readex Pro Medium" pitchFamily="2" charset="-78"/>
                <a:sym typeface="Lama Sans Bold"/>
              </a:defRPr>
            </a:lvl1pPr>
          </a:lstStyle>
          <a:p>
            <a:r>
              <a:rPr dirty="0" err="1"/>
              <a:t>عنوان</a:t>
            </a:r>
            <a:endParaRPr dirty="0"/>
          </a:p>
        </p:txBody>
      </p:sp>
      <p:sp>
        <p:nvSpPr>
          <p:cNvPr id="99"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9DC97203-F8BE-523C-7AD4-CE0266E71C3D}"/>
              </a:ext>
            </a:extLst>
          </p:cNvPr>
          <p:cNvSpPr txBox="1">
            <a:spLocks noGrp="1"/>
          </p:cNvSpPr>
          <p:nvPr>
            <p:ph type="body" sz="quarter" idx="33" hasCustomPrompt="1"/>
          </p:nvPr>
        </p:nvSpPr>
        <p:spPr>
          <a:xfrm>
            <a:off x="2355926" y="3671180"/>
            <a:ext cx="1440000" cy="708724"/>
          </a:xfrm>
          <a:prstGeom prst="rect">
            <a:avLst/>
          </a:prstGeom>
        </p:spPr>
        <p:txBody>
          <a:bodyPr lIns="0" tIns="0" rIns="0" bIns="0">
            <a:noAutofit/>
          </a:bodyPr>
          <a:lstStyle>
            <a:lvl1pPr marL="0" indent="0" algn="ctr" rtl="1">
              <a:lnSpc>
                <a:spcPct val="100000"/>
              </a:lnSpc>
              <a:spcBef>
                <a:spcPts val="0"/>
              </a:spcBef>
              <a:buSzTx/>
              <a:buNone/>
              <a:defRPr sz="1000" spc="-48">
                <a:solidFill>
                  <a:schemeClr val="bg1">
                    <a:lumMod val="10000"/>
                  </a:schemeClr>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a:t>
            </a:r>
            <a:r>
              <a:rPr dirty="0"/>
              <a:t>,</a:t>
            </a:r>
          </a:p>
        </p:txBody>
      </p:sp>
      <p:sp>
        <p:nvSpPr>
          <p:cNvPr id="100" name="عنوان الفقرة">
            <a:extLst>
              <a:ext uri="{FF2B5EF4-FFF2-40B4-BE49-F238E27FC236}">
                <a16:creationId xmlns:a16="http://schemas.microsoft.com/office/drawing/2014/main" id="{4858D1B8-C85A-AE0E-170C-B00C86976A84}"/>
              </a:ext>
            </a:extLst>
          </p:cNvPr>
          <p:cNvSpPr txBox="1">
            <a:spLocks noGrp="1"/>
          </p:cNvSpPr>
          <p:nvPr>
            <p:ph type="body" sz="quarter" idx="34" hasCustomPrompt="1"/>
          </p:nvPr>
        </p:nvSpPr>
        <p:spPr>
          <a:xfrm>
            <a:off x="546033" y="3324351"/>
            <a:ext cx="1440000" cy="263520"/>
          </a:xfrm>
          <a:prstGeom prst="rect">
            <a:avLst/>
          </a:prstGeom>
        </p:spPr>
        <p:txBody>
          <a:bodyPr lIns="0" tIns="0" rIns="0" bIns="0">
            <a:noAutofit/>
          </a:bodyPr>
          <a:lstStyle>
            <a:lvl1pPr marL="0" indent="0" algn="ctr" rtl="1">
              <a:lnSpc>
                <a:spcPct val="60000"/>
              </a:lnSpc>
              <a:spcBef>
                <a:spcPts val="0"/>
              </a:spcBef>
              <a:buSzTx/>
              <a:buNone/>
              <a:defRPr sz="2000" spc="-119">
                <a:solidFill>
                  <a:schemeClr val="bg1">
                    <a:lumMod val="10000"/>
                  </a:schemeClr>
                </a:solidFill>
                <a:latin typeface="Readex Pro Medium" pitchFamily="2" charset="-78"/>
                <a:ea typeface="+mn-ea"/>
                <a:cs typeface="Readex Pro Medium" pitchFamily="2" charset="-78"/>
                <a:sym typeface="Lama Sans Bold"/>
              </a:defRPr>
            </a:lvl1pPr>
          </a:lstStyle>
          <a:p>
            <a:r>
              <a:rPr dirty="0" err="1"/>
              <a:t>عنوان</a:t>
            </a:r>
            <a:endParaRPr dirty="0"/>
          </a:p>
        </p:txBody>
      </p:sp>
      <p:sp>
        <p:nvSpPr>
          <p:cNvPr id="101"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2819F166-2F01-B152-9475-93EBB328C452}"/>
              </a:ext>
            </a:extLst>
          </p:cNvPr>
          <p:cNvSpPr txBox="1">
            <a:spLocks noGrp="1"/>
          </p:cNvSpPr>
          <p:nvPr>
            <p:ph type="body" sz="quarter" idx="35" hasCustomPrompt="1"/>
          </p:nvPr>
        </p:nvSpPr>
        <p:spPr>
          <a:xfrm>
            <a:off x="528355" y="3670089"/>
            <a:ext cx="1440000" cy="708724"/>
          </a:xfrm>
          <a:prstGeom prst="rect">
            <a:avLst/>
          </a:prstGeom>
        </p:spPr>
        <p:txBody>
          <a:bodyPr lIns="0" tIns="0" rIns="0" bIns="0">
            <a:noAutofit/>
          </a:bodyPr>
          <a:lstStyle>
            <a:lvl1pPr marL="0" indent="0" algn="ctr" rtl="1">
              <a:lnSpc>
                <a:spcPct val="100000"/>
              </a:lnSpc>
              <a:spcBef>
                <a:spcPts val="0"/>
              </a:spcBef>
              <a:buSzTx/>
              <a:buNone/>
              <a:defRPr sz="1000" spc="-48">
                <a:solidFill>
                  <a:schemeClr val="bg1">
                    <a:lumMod val="10000"/>
                  </a:schemeClr>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a:t>
            </a:r>
            <a:r>
              <a:rPr dirty="0"/>
              <a:t>,</a:t>
            </a:r>
          </a:p>
        </p:txBody>
      </p:sp>
      <p:sp>
        <p:nvSpPr>
          <p:cNvPr id="115" name="Freeform: Shape 114">
            <a:extLst>
              <a:ext uri="{FF2B5EF4-FFF2-40B4-BE49-F238E27FC236}">
                <a16:creationId xmlns:a16="http://schemas.microsoft.com/office/drawing/2014/main" id="{EB3DCBC8-72DC-508D-842D-115D8514AC1C}"/>
              </a:ext>
            </a:extLst>
          </p:cNvPr>
          <p:cNvSpPr/>
          <p:nvPr userDrawn="1"/>
        </p:nvSpPr>
        <p:spPr>
          <a:xfrm rot="10800000">
            <a:off x="4430561" y="2293461"/>
            <a:ext cx="828938" cy="878049"/>
          </a:xfrm>
          <a:custGeom>
            <a:avLst/>
            <a:gdLst>
              <a:gd name="connsiteX0" fmla="*/ 371422 w 742844"/>
              <a:gd name="connsiteY0" fmla="*/ 786853 h 786853"/>
              <a:gd name="connsiteX1" fmla="*/ 0 w 742844"/>
              <a:gd name="connsiteY1" fmla="*/ 415431 h 786853"/>
              <a:gd name="connsiteX2" fmla="*/ 296568 w 742844"/>
              <a:gd name="connsiteY2" fmla="*/ 51555 h 786853"/>
              <a:gd name="connsiteX3" fmla="*/ 297468 w 742844"/>
              <a:gd name="connsiteY3" fmla="*/ 51464 h 786853"/>
              <a:gd name="connsiteX4" fmla="*/ 371422 w 742844"/>
              <a:gd name="connsiteY4" fmla="*/ 0 h 786853"/>
              <a:gd name="connsiteX5" fmla="*/ 445377 w 742844"/>
              <a:gd name="connsiteY5" fmla="*/ 51464 h 786853"/>
              <a:gd name="connsiteX6" fmla="*/ 446277 w 742844"/>
              <a:gd name="connsiteY6" fmla="*/ 51555 h 786853"/>
              <a:gd name="connsiteX7" fmla="*/ 742844 w 742844"/>
              <a:gd name="connsiteY7" fmla="*/ 415431 h 786853"/>
              <a:gd name="connsiteX8" fmla="*/ 371422 w 742844"/>
              <a:gd name="connsiteY8" fmla="*/ 786853 h 786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2844" h="786853">
                <a:moveTo>
                  <a:pt x="371422" y="786853"/>
                </a:moveTo>
                <a:cubicBezTo>
                  <a:pt x="166291" y="786853"/>
                  <a:pt x="0" y="620562"/>
                  <a:pt x="0" y="415431"/>
                </a:cubicBezTo>
                <a:cubicBezTo>
                  <a:pt x="0" y="235941"/>
                  <a:pt x="127316" y="86189"/>
                  <a:pt x="296568" y="51555"/>
                </a:cubicBezTo>
                <a:lnTo>
                  <a:pt x="297468" y="51464"/>
                </a:lnTo>
                <a:lnTo>
                  <a:pt x="371422" y="0"/>
                </a:lnTo>
                <a:lnTo>
                  <a:pt x="445377" y="51464"/>
                </a:lnTo>
                <a:lnTo>
                  <a:pt x="446277" y="51555"/>
                </a:lnTo>
                <a:cubicBezTo>
                  <a:pt x="615528" y="86189"/>
                  <a:pt x="742844" y="235941"/>
                  <a:pt x="742844" y="415431"/>
                </a:cubicBezTo>
                <a:cubicBezTo>
                  <a:pt x="742844" y="620562"/>
                  <a:pt x="576553" y="786853"/>
                  <a:pt x="371422" y="786853"/>
                </a:cubicBezTo>
                <a:close/>
              </a:path>
            </a:pathLst>
          </a:custGeom>
          <a:solidFill>
            <a:srgbClr val="3C2A6F"/>
          </a:solidFill>
          <a:ln>
            <a:noFill/>
          </a:ln>
          <a:effectLst>
            <a:outerShdw blurRad="88900" dist="38100" dir="2700000" algn="tl" rotWithShape="0">
              <a:prstClr val="black">
                <a:alpha val="28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600"/>
          </a:p>
        </p:txBody>
      </p:sp>
      <p:sp>
        <p:nvSpPr>
          <p:cNvPr id="3" name="عنوان الفقرة">
            <a:extLst>
              <a:ext uri="{FF2B5EF4-FFF2-40B4-BE49-F238E27FC236}">
                <a16:creationId xmlns:a16="http://schemas.microsoft.com/office/drawing/2014/main" id="{0D050201-ECAB-C5D9-BE61-81CA1ECBCB78}"/>
              </a:ext>
            </a:extLst>
          </p:cNvPr>
          <p:cNvSpPr txBox="1">
            <a:spLocks noGrp="1"/>
          </p:cNvSpPr>
          <p:nvPr>
            <p:ph type="body" sz="quarter" idx="22"/>
          </p:nvPr>
        </p:nvSpPr>
        <p:spPr>
          <a:xfrm>
            <a:off x="8709101" y="2124077"/>
            <a:ext cx="2954543" cy="647460"/>
          </a:xfrm>
          <a:prstGeom prst="rect">
            <a:avLst/>
          </a:prstGeom>
        </p:spPr>
        <p:txBody>
          <a:bodyPr lIns="0" tIns="0" rIns="0" bIns="0">
            <a:noAutofit/>
          </a:bodyPr>
          <a:lstStyle>
            <a:lvl1pPr marL="0" indent="0" algn="r" rtl="1">
              <a:lnSpc>
                <a:spcPct val="100000"/>
              </a:lnSpc>
              <a:spcBef>
                <a:spcPts val="0"/>
              </a:spcBef>
              <a:buSzTx/>
              <a:buNone/>
              <a:defRPr sz="3200" spc="-119">
                <a:solidFill>
                  <a:srgbClr val="000000"/>
                </a:solidFill>
                <a:latin typeface="Readex Pro SemiBold" pitchFamily="2" charset="-78"/>
                <a:ea typeface="+mn-ea"/>
                <a:cs typeface="Readex Pro SemiBold" pitchFamily="2" charset="-78"/>
                <a:sym typeface="Lama Sans Bold"/>
              </a:defRPr>
            </a:lvl1pPr>
          </a:lstStyle>
          <a:p>
            <a:r>
              <a:rPr dirty="0" err="1"/>
              <a:t>عنوان</a:t>
            </a:r>
            <a:r>
              <a:rPr dirty="0"/>
              <a:t> </a:t>
            </a:r>
            <a:r>
              <a:rPr dirty="0" err="1"/>
              <a:t>الفقرة</a:t>
            </a:r>
            <a:endParaRPr dirty="0"/>
          </a:p>
        </p:txBody>
      </p:sp>
      <p:sp>
        <p:nvSpPr>
          <p:cNvPr id="6" name="March 2024">
            <a:extLst>
              <a:ext uri="{FF2B5EF4-FFF2-40B4-BE49-F238E27FC236}">
                <a16:creationId xmlns:a16="http://schemas.microsoft.com/office/drawing/2014/main" id="{ABD6BAEB-1362-4241-1316-A7BCDB6DD775}"/>
              </a:ext>
            </a:extLst>
          </p:cNvPr>
          <p:cNvSpPr txBox="1">
            <a:spLocks/>
          </p:cNvSpPr>
          <p:nvPr userDrawn="1"/>
        </p:nvSpPr>
        <p:spPr>
          <a:xfrm>
            <a:off x="10235367" y="6502035"/>
            <a:ext cx="1454986" cy="2055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Autofit/>
          </a:bodyPr>
          <a:lstStyle>
            <a:lvl1pPr marL="0" marR="0" indent="0" algn="r" defTabSz="1219169" rtl="1" latinLnBrk="0">
              <a:lnSpc>
                <a:spcPct val="100000"/>
              </a:lnSpc>
              <a:spcBef>
                <a:spcPts val="0"/>
              </a:spcBef>
              <a:spcAft>
                <a:spcPts val="0"/>
              </a:spcAft>
              <a:buClrTx/>
              <a:buSzTx/>
              <a:buFontTx/>
              <a:buNone/>
              <a:tabLst/>
              <a:defRPr sz="900" b="0" i="0" u="none" strike="noStrike" cap="none" spc="-18" baseline="0">
                <a:solidFill>
                  <a:srgbClr val="000000"/>
                </a:solidFill>
                <a:uFillTx/>
                <a:latin typeface="Lama Sans Regular"/>
                <a:ea typeface="Lama Sans Regular"/>
                <a:cs typeface="Lama Sans Regular"/>
                <a:sym typeface="Lama Sans Regular"/>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9pPr>
          </a:lstStyle>
          <a:p>
            <a:pPr marL="0" marR="0" lvl="0" indent="0" algn="r" defTabSz="1219169" rtl="1" eaLnBrk="1" fontAlgn="auto" latinLnBrk="0" hangingPunct="1">
              <a:lnSpc>
                <a:spcPct val="100000"/>
              </a:lnSpc>
              <a:spcBef>
                <a:spcPts val="0"/>
              </a:spcBef>
              <a:spcAft>
                <a:spcPts val="0"/>
              </a:spcAft>
              <a:buClrTx/>
              <a:buSzTx/>
              <a:buFontTx/>
              <a:buNone/>
              <a:tabLst/>
              <a:defRPr/>
            </a:pPr>
            <a:r>
              <a:rPr kumimoji="0" lang="ar-SA" sz="900" b="0" i="0" u="none" strike="noStrike" kern="0" cap="none" spc="-18" normalizeH="0" baseline="0" noProof="0" dirty="0">
                <a:ln>
                  <a:noFill/>
                </a:ln>
                <a:solidFill>
                  <a:srgbClr val="000000"/>
                </a:solidFill>
                <a:effectLst/>
                <a:uLnTx/>
                <a:uFillTx/>
                <a:latin typeface="Readex Pro Light" pitchFamily="2" charset="-78"/>
                <a:cs typeface="Readex Pro Light" pitchFamily="2" charset="-78"/>
                <a:sym typeface="Lama Sans Regular"/>
              </a:rPr>
              <a:t>2025</a:t>
            </a:r>
            <a:endParaRPr kumimoji="0" lang="en-GB" sz="900" b="0" i="0" u="none" strike="noStrike" kern="0" cap="none" spc="-18" normalizeH="0" baseline="0" noProof="0" dirty="0">
              <a:ln>
                <a:noFill/>
              </a:ln>
              <a:solidFill>
                <a:srgbClr val="000000"/>
              </a:solidFill>
              <a:effectLst/>
              <a:uLnTx/>
              <a:uFillTx/>
              <a:latin typeface="Lama Sans Regular"/>
              <a:cs typeface="Lama Sans Regular"/>
              <a:sym typeface="Lama Sans Regular"/>
            </a:endParaRPr>
          </a:p>
        </p:txBody>
      </p:sp>
      <p:sp>
        <p:nvSpPr>
          <p:cNvPr id="8" name="Text Placeholder 6">
            <a:extLst>
              <a:ext uri="{FF2B5EF4-FFF2-40B4-BE49-F238E27FC236}">
                <a16:creationId xmlns:a16="http://schemas.microsoft.com/office/drawing/2014/main" id="{D2515506-1447-B086-71F6-0867A23A1E64}"/>
              </a:ext>
            </a:extLst>
          </p:cNvPr>
          <p:cNvSpPr>
            <a:spLocks noGrp="1"/>
          </p:cNvSpPr>
          <p:nvPr>
            <p:ph type="body" sz="quarter" idx="10" hasCustomPrompt="1"/>
          </p:nvPr>
        </p:nvSpPr>
        <p:spPr>
          <a:xfrm>
            <a:off x="388714" y="317117"/>
            <a:ext cx="3821336" cy="273434"/>
          </a:xfrm>
        </p:spPr>
        <p:txBody>
          <a:bodyPr>
            <a:noAutofit/>
          </a:bodyPr>
          <a:lstStyle>
            <a:lvl1pPr marL="0" indent="0">
              <a:buNone/>
              <a:defRPr sz="900">
                <a:solidFill>
                  <a:srgbClr val="000000"/>
                </a:solidFill>
              </a:defRPr>
            </a:lvl1pPr>
          </a:lstStyle>
          <a:p>
            <a:pPr lvl="0"/>
            <a:r>
              <a:rPr lang="ar-SA" dirty="0"/>
              <a:t>عنوان العرض التقديمي</a:t>
            </a:r>
          </a:p>
        </p:txBody>
      </p:sp>
      <p:pic>
        <p:nvPicPr>
          <p:cNvPr id="2" name="Graphic 1">
            <a:extLst>
              <a:ext uri="{FF2B5EF4-FFF2-40B4-BE49-F238E27FC236}">
                <a16:creationId xmlns:a16="http://schemas.microsoft.com/office/drawing/2014/main" id="{8AE82D97-1912-93C0-C0BA-B3BC06E34C7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35367" y="352060"/>
            <a:ext cx="1380744" cy="467855"/>
          </a:xfrm>
          <a:prstGeom prst="rect">
            <a:avLst/>
          </a:prstGeom>
        </p:spPr>
      </p:pic>
    </p:spTree>
    <p:extLst>
      <p:ext uri="{BB962C8B-B14F-4D97-AF65-F5344CB8AC3E}">
        <p14:creationId xmlns:p14="http://schemas.microsoft.com/office/powerpoint/2010/main" val="423184547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6_Title and Content">
    <p:spTree>
      <p:nvGrpSpPr>
        <p:cNvPr id="1" name=""/>
        <p:cNvGrpSpPr/>
        <p:nvPr/>
      </p:nvGrpSpPr>
      <p:grpSpPr>
        <a:xfrm>
          <a:off x="0" y="0"/>
          <a:ext cx="0" cy="0"/>
          <a:chOff x="0" y="0"/>
          <a:chExt cx="0" cy="0"/>
        </a:xfrm>
      </p:grpSpPr>
      <p:sp>
        <p:nvSpPr>
          <p:cNvPr id="54" name="Slide Number">
            <a:extLst>
              <a:ext uri="{FF2B5EF4-FFF2-40B4-BE49-F238E27FC236}">
                <a16:creationId xmlns:a16="http://schemas.microsoft.com/office/drawing/2014/main" id="{0FBA0655-D667-5CB9-F627-4130A366DEC7}"/>
              </a:ext>
            </a:extLst>
          </p:cNvPr>
          <p:cNvSpPr txBox="1">
            <a:spLocks/>
          </p:cNvSpPr>
          <p:nvPr userDrawn="1"/>
        </p:nvSpPr>
        <p:spPr>
          <a:xfrm>
            <a:off x="472072" y="6405453"/>
            <a:ext cx="218008" cy="24109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b">
            <a:spAutoFit/>
          </a:bodyPr>
          <a:lstStyle>
            <a:defPPr>
              <a:defRPr lang="en-SA"/>
            </a:defPPr>
            <a:lvl1pPr marL="0" algn="l" defTabSz="292100" rtl="0" eaLnBrk="1" latinLnBrk="0" hangingPunct="1">
              <a:defRPr sz="900" kern="1200">
                <a:solidFill>
                  <a:srgbClr val="00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hangingPunct="0"/>
            <a:fld id="{86CB4B4D-7CA3-9044-876B-883B54F8677D}" type="slidenum">
              <a:rPr lang="en-GB" kern="0" smtClean="0">
                <a:latin typeface="Lama Sans Regular"/>
                <a:cs typeface="Lama Sans Regular"/>
                <a:sym typeface="Lama Sans Regular"/>
              </a:rPr>
              <a:pPr algn="ctr" hangingPunct="0"/>
              <a:t>‹#›</a:t>
            </a:fld>
            <a:endParaRPr lang="en-GB" kern="0">
              <a:latin typeface="Lama Sans Regular"/>
              <a:cs typeface="Lama Sans Regular"/>
              <a:sym typeface="Lama Sans Regular"/>
            </a:endParaRPr>
          </a:p>
        </p:txBody>
      </p:sp>
      <p:sp>
        <p:nvSpPr>
          <p:cNvPr id="68" name="Line">
            <a:extLst>
              <a:ext uri="{FF2B5EF4-FFF2-40B4-BE49-F238E27FC236}">
                <a16:creationId xmlns:a16="http://schemas.microsoft.com/office/drawing/2014/main" id="{A8E3C537-A946-4B41-148D-D4C662A4B6E0}"/>
              </a:ext>
            </a:extLst>
          </p:cNvPr>
          <p:cNvSpPr/>
          <p:nvPr userDrawn="1"/>
        </p:nvSpPr>
        <p:spPr>
          <a:xfrm>
            <a:off x="495300" y="6369050"/>
            <a:ext cx="11201401" cy="0"/>
          </a:xfrm>
          <a:prstGeom prst="line">
            <a:avLst/>
          </a:prstGeom>
          <a:ln w="9525">
            <a:solidFill>
              <a:srgbClr val="000000"/>
            </a:solidFill>
            <a:miter lim="400000"/>
          </a:ln>
        </p:spPr>
        <p:txBody>
          <a:bodyPr lIns="25400" tIns="25400" rIns="25400" bIns="25400" anchor="ctr"/>
          <a:lstStyle/>
          <a:p>
            <a:endParaRPr sz="900">
              <a:solidFill>
                <a:srgbClr val="5E5E5E"/>
              </a:solidFill>
              <a:latin typeface="Lama Sans Bold"/>
              <a:cs typeface="Lama Sans Bold"/>
            </a:endParaRPr>
          </a:p>
        </p:txBody>
      </p:sp>
      <p:sp>
        <p:nvSpPr>
          <p:cNvPr id="50" name="Line">
            <a:extLst>
              <a:ext uri="{FF2B5EF4-FFF2-40B4-BE49-F238E27FC236}">
                <a16:creationId xmlns:a16="http://schemas.microsoft.com/office/drawing/2014/main" id="{2C3C6DFC-F078-FAC9-B4EB-2F9E70FE4A12}"/>
              </a:ext>
            </a:extLst>
          </p:cNvPr>
          <p:cNvSpPr/>
          <p:nvPr userDrawn="1"/>
        </p:nvSpPr>
        <p:spPr>
          <a:xfrm flipV="1">
            <a:off x="11724675" y="2029561"/>
            <a:ext cx="0" cy="378363"/>
          </a:xfrm>
          <a:prstGeom prst="line">
            <a:avLst/>
          </a:prstGeom>
          <a:ln w="25400">
            <a:solidFill>
              <a:srgbClr val="000000"/>
            </a:solidFill>
            <a:miter lim="400000"/>
          </a:ln>
        </p:spPr>
        <p:txBody>
          <a:bodyPr lIns="25400" tIns="25400" rIns="25400" bIns="25400" anchor="ctr"/>
          <a:lstStyle/>
          <a:p>
            <a:endParaRPr sz="900">
              <a:solidFill>
                <a:srgbClr val="5E5E5E"/>
              </a:solidFill>
              <a:latin typeface="Lama Sans Bold"/>
              <a:cs typeface="Lama Sans Bold"/>
            </a:endParaRPr>
          </a:p>
        </p:txBody>
      </p:sp>
      <p:sp>
        <p:nvSpPr>
          <p:cNvPr id="70" name="عنوان الفقرة">
            <a:extLst>
              <a:ext uri="{FF2B5EF4-FFF2-40B4-BE49-F238E27FC236}">
                <a16:creationId xmlns:a16="http://schemas.microsoft.com/office/drawing/2014/main" id="{2FBDBD7C-EB80-2D90-1EA1-1527ECB3EF2E}"/>
              </a:ext>
            </a:extLst>
          </p:cNvPr>
          <p:cNvSpPr txBox="1">
            <a:spLocks noGrp="1"/>
          </p:cNvSpPr>
          <p:nvPr>
            <p:ph type="body" sz="quarter" idx="22"/>
          </p:nvPr>
        </p:nvSpPr>
        <p:spPr>
          <a:xfrm>
            <a:off x="8661568" y="1933176"/>
            <a:ext cx="2954543" cy="640345"/>
          </a:xfrm>
          <a:prstGeom prst="rect">
            <a:avLst/>
          </a:prstGeom>
        </p:spPr>
        <p:txBody>
          <a:bodyPr lIns="0" tIns="0" rIns="0" bIns="0">
            <a:noAutofit/>
          </a:bodyPr>
          <a:lstStyle>
            <a:lvl1pPr marL="0" indent="0" algn="r" rtl="1">
              <a:lnSpc>
                <a:spcPct val="100000"/>
              </a:lnSpc>
              <a:spcBef>
                <a:spcPts val="0"/>
              </a:spcBef>
              <a:buSzTx/>
              <a:buNone/>
              <a:defRPr sz="3200" spc="-119">
                <a:solidFill>
                  <a:srgbClr val="000000"/>
                </a:solidFill>
                <a:latin typeface="Readex Pro SemiBold" pitchFamily="2" charset="-78"/>
                <a:ea typeface="+mn-ea"/>
                <a:cs typeface="Readex Pro SemiBold" pitchFamily="2" charset="-78"/>
                <a:sym typeface="Lama Sans Bold"/>
              </a:defRPr>
            </a:lvl1pPr>
          </a:lstStyle>
          <a:p>
            <a:r>
              <a:rPr dirty="0" err="1"/>
              <a:t>عنوان</a:t>
            </a:r>
            <a:r>
              <a:rPr dirty="0"/>
              <a:t> </a:t>
            </a:r>
            <a:r>
              <a:rPr dirty="0" err="1"/>
              <a:t>الفقرة</a:t>
            </a:r>
            <a:endParaRPr dirty="0"/>
          </a:p>
        </p:txBody>
      </p:sp>
      <p:cxnSp>
        <p:nvCxnSpPr>
          <p:cNvPr id="4" name="Straight Connector 3">
            <a:extLst>
              <a:ext uri="{FF2B5EF4-FFF2-40B4-BE49-F238E27FC236}">
                <a16:creationId xmlns:a16="http://schemas.microsoft.com/office/drawing/2014/main" id="{E9C8BBC5-B5F0-375F-A58E-C6EB1BF2BD2F}"/>
              </a:ext>
            </a:extLst>
          </p:cNvPr>
          <p:cNvCxnSpPr>
            <a:cxnSpLocks/>
          </p:cNvCxnSpPr>
          <p:nvPr userDrawn="1"/>
        </p:nvCxnSpPr>
        <p:spPr>
          <a:xfrm flipH="1">
            <a:off x="1032680" y="3561596"/>
            <a:ext cx="10126639" cy="0"/>
          </a:xfrm>
          <a:prstGeom prst="line">
            <a:avLst/>
          </a:prstGeom>
          <a:ln>
            <a:solidFill>
              <a:schemeClr val="bg1">
                <a:lumMod val="75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D65381BA-0E5A-E928-E598-3877D62A2DD9}"/>
              </a:ext>
            </a:extLst>
          </p:cNvPr>
          <p:cNvSpPr/>
          <p:nvPr userDrawn="1"/>
        </p:nvSpPr>
        <p:spPr>
          <a:xfrm>
            <a:off x="10362237" y="3150751"/>
            <a:ext cx="840295" cy="840295"/>
          </a:xfrm>
          <a:prstGeom prst="ellipse">
            <a:avLst/>
          </a:prstGeom>
          <a:solidFill>
            <a:schemeClr val="bg1"/>
          </a:solidFill>
          <a:ln>
            <a:solidFill>
              <a:srgbClr val="182750"/>
            </a:solidFill>
          </a:ln>
          <a:effectLst>
            <a:outerShdw blurRad="304800" dist="38100" dir="2700000" algn="tl" rotWithShape="0">
              <a:prstClr val="black">
                <a:alpha val="1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rgbClr val="182750"/>
                </a:solidFill>
              </a:rPr>
              <a:t>01</a:t>
            </a:r>
          </a:p>
        </p:txBody>
      </p:sp>
      <p:pic>
        <p:nvPicPr>
          <p:cNvPr id="6" name="Graphic 5">
            <a:extLst>
              <a:ext uri="{FF2B5EF4-FFF2-40B4-BE49-F238E27FC236}">
                <a16:creationId xmlns:a16="http://schemas.microsoft.com/office/drawing/2014/main" id="{F6017303-B947-5138-3E8C-0A11ADF1370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flipH="1">
            <a:off x="9738940" y="3443789"/>
            <a:ext cx="182981" cy="254218"/>
          </a:xfrm>
          <a:prstGeom prst="rect">
            <a:avLst/>
          </a:prstGeom>
        </p:spPr>
      </p:pic>
      <p:sp>
        <p:nvSpPr>
          <p:cNvPr id="7" name="Oval 6">
            <a:extLst>
              <a:ext uri="{FF2B5EF4-FFF2-40B4-BE49-F238E27FC236}">
                <a16:creationId xmlns:a16="http://schemas.microsoft.com/office/drawing/2014/main" id="{8454FA11-9C73-E34A-566A-E4279B319E93}"/>
              </a:ext>
            </a:extLst>
          </p:cNvPr>
          <p:cNvSpPr/>
          <p:nvPr userDrawn="1"/>
        </p:nvSpPr>
        <p:spPr>
          <a:xfrm>
            <a:off x="8614207" y="3150751"/>
            <a:ext cx="840295" cy="840295"/>
          </a:xfrm>
          <a:prstGeom prst="ellipse">
            <a:avLst/>
          </a:prstGeom>
          <a:solidFill>
            <a:schemeClr val="bg1"/>
          </a:solidFill>
          <a:ln>
            <a:solidFill>
              <a:schemeClr val="tx2"/>
            </a:solidFill>
          </a:ln>
          <a:effectLst>
            <a:outerShdw blurRad="304800" dist="38100" dir="2700000" algn="tl" rotWithShape="0">
              <a:prstClr val="black">
                <a:alpha val="1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0" dirty="0">
                <a:ln>
                  <a:noFill/>
                </a:ln>
                <a:solidFill>
                  <a:schemeClr val="tx2"/>
                </a:solidFill>
              </a:rPr>
              <a:t>02</a:t>
            </a:r>
          </a:p>
        </p:txBody>
      </p:sp>
      <p:pic>
        <p:nvPicPr>
          <p:cNvPr id="8" name="Graphic 7">
            <a:extLst>
              <a:ext uri="{FF2B5EF4-FFF2-40B4-BE49-F238E27FC236}">
                <a16:creationId xmlns:a16="http://schemas.microsoft.com/office/drawing/2014/main" id="{139D5905-6B02-C30B-40BC-0FDD62B6184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flipH="1">
            <a:off x="8031624" y="3443789"/>
            <a:ext cx="182981" cy="254218"/>
          </a:xfrm>
          <a:prstGeom prst="rect">
            <a:avLst/>
          </a:prstGeom>
        </p:spPr>
      </p:pic>
      <p:sp>
        <p:nvSpPr>
          <p:cNvPr id="9" name="Oval 8">
            <a:extLst>
              <a:ext uri="{FF2B5EF4-FFF2-40B4-BE49-F238E27FC236}">
                <a16:creationId xmlns:a16="http://schemas.microsoft.com/office/drawing/2014/main" id="{8E16261A-E2AC-F765-1CF7-7EEF83E43DF9}"/>
              </a:ext>
            </a:extLst>
          </p:cNvPr>
          <p:cNvSpPr/>
          <p:nvPr userDrawn="1"/>
        </p:nvSpPr>
        <p:spPr>
          <a:xfrm>
            <a:off x="6634240" y="3150751"/>
            <a:ext cx="840295" cy="840295"/>
          </a:xfrm>
          <a:prstGeom prst="ellipse">
            <a:avLst/>
          </a:prstGeom>
          <a:solidFill>
            <a:schemeClr val="bg1"/>
          </a:solidFill>
          <a:ln>
            <a:solidFill>
              <a:schemeClr val="accent5"/>
            </a:solidFill>
          </a:ln>
          <a:effectLst>
            <a:outerShdw blurRad="304800" dist="38100" dir="2700000" algn="tl" rotWithShape="0">
              <a:prstClr val="black">
                <a:alpha val="1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rgbClr val="2A8563"/>
                </a:solidFill>
              </a:rPr>
              <a:t>03</a:t>
            </a:r>
          </a:p>
        </p:txBody>
      </p:sp>
      <p:pic>
        <p:nvPicPr>
          <p:cNvPr id="10" name="Graphic 9">
            <a:extLst>
              <a:ext uri="{FF2B5EF4-FFF2-40B4-BE49-F238E27FC236}">
                <a16:creationId xmlns:a16="http://schemas.microsoft.com/office/drawing/2014/main" id="{C989F4D1-644C-C85D-4A4A-9BC5B40F414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flipH="1">
            <a:off x="6051657" y="3443789"/>
            <a:ext cx="182981" cy="254218"/>
          </a:xfrm>
          <a:prstGeom prst="rect">
            <a:avLst/>
          </a:prstGeom>
        </p:spPr>
      </p:pic>
      <p:sp>
        <p:nvSpPr>
          <p:cNvPr id="11" name="Oval 10">
            <a:extLst>
              <a:ext uri="{FF2B5EF4-FFF2-40B4-BE49-F238E27FC236}">
                <a16:creationId xmlns:a16="http://schemas.microsoft.com/office/drawing/2014/main" id="{B4814042-1E47-033B-2548-9FCAF3048778}"/>
              </a:ext>
            </a:extLst>
          </p:cNvPr>
          <p:cNvSpPr/>
          <p:nvPr userDrawn="1"/>
        </p:nvSpPr>
        <p:spPr>
          <a:xfrm>
            <a:off x="4672419" y="3150751"/>
            <a:ext cx="840295" cy="840295"/>
          </a:xfrm>
          <a:prstGeom prst="ellipse">
            <a:avLst/>
          </a:prstGeom>
          <a:solidFill>
            <a:schemeClr val="bg1"/>
          </a:solidFill>
          <a:ln>
            <a:solidFill>
              <a:schemeClr val="accent4"/>
            </a:solidFill>
          </a:ln>
          <a:effectLst>
            <a:outerShdw blurRad="304800" dist="38100" dir="2700000" algn="tl" rotWithShape="0">
              <a:prstClr val="black">
                <a:alpha val="1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rgbClr val="D6A449"/>
                </a:solidFill>
              </a:rPr>
              <a:t>04</a:t>
            </a:r>
          </a:p>
        </p:txBody>
      </p:sp>
      <p:pic>
        <p:nvPicPr>
          <p:cNvPr id="12" name="Graphic 11">
            <a:extLst>
              <a:ext uri="{FF2B5EF4-FFF2-40B4-BE49-F238E27FC236}">
                <a16:creationId xmlns:a16="http://schemas.microsoft.com/office/drawing/2014/main" id="{62E4E251-45B4-74AD-4C08-6A464B9F573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flipH="1">
            <a:off x="4089836" y="3443789"/>
            <a:ext cx="182981" cy="254218"/>
          </a:xfrm>
          <a:prstGeom prst="rect">
            <a:avLst/>
          </a:prstGeom>
        </p:spPr>
      </p:pic>
      <p:sp>
        <p:nvSpPr>
          <p:cNvPr id="13" name="Oval 12">
            <a:extLst>
              <a:ext uri="{FF2B5EF4-FFF2-40B4-BE49-F238E27FC236}">
                <a16:creationId xmlns:a16="http://schemas.microsoft.com/office/drawing/2014/main" id="{FA9DB44C-E2B7-9F77-7C7F-15F8EE8BAF60}"/>
              </a:ext>
            </a:extLst>
          </p:cNvPr>
          <p:cNvSpPr/>
          <p:nvPr userDrawn="1"/>
        </p:nvSpPr>
        <p:spPr>
          <a:xfrm>
            <a:off x="2559922" y="3150751"/>
            <a:ext cx="840295" cy="840295"/>
          </a:xfrm>
          <a:prstGeom prst="ellipse">
            <a:avLst/>
          </a:prstGeom>
          <a:solidFill>
            <a:schemeClr val="bg1"/>
          </a:solidFill>
          <a:ln>
            <a:solidFill>
              <a:srgbClr val="3C2A6F"/>
            </a:solidFill>
          </a:ln>
          <a:effectLst>
            <a:outerShdw blurRad="304800" dist="38100" dir="2700000" algn="tl" rotWithShape="0">
              <a:prstClr val="black">
                <a:alpha val="1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rgbClr val="3C2A6F"/>
                </a:solidFill>
              </a:rPr>
              <a:t>05</a:t>
            </a:r>
          </a:p>
        </p:txBody>
      </p:sp>
      <p:pic>
        <p:nvPicPr>
          <p:cNvPr id="14" name="Graphic 13">
            <a:extLst>
              <a:ext uri="{FF2B5EF4-FFF2-40B4-BE49-F238E27FC236}">
                <a16:creationId xmlns:a16="http://schemas.microsoft.com/office/drawing/2014/main" id="{2B3739CA-0F8F-5D59-E43A-943376B38A4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flipH="1">
            <a:off x="1977339" y="3443789"/>
            <a:ext cx="182981" cy="254218"/>
          </a:xfrm>
          <a:prstGeom prst="rect">
            <a:avLst/>
          </a:prstGeom>
        </p:spPr>
      </p:pic>
      <p:sp>
        <p:nvSpPr>
          <p:cNvPr id="15" name="عنوان الفقرة">
            <a:extLst>
              <a:ext uri="{FF2B5EF4-FFF2-40B4-BE49-F238E27FC236}">
                <a16:creationId xmlns:a16="http://schemas.microsoft.com/office/drawing/2014/main" id="{B4DC65FC-A890-3C6C-C86F-F18341E4F58E}"/>
              </a:ext>
            </a:extLst>
          </p:cNvPr>
          <p:cNvSpPr txBox="1">
            <a:spLocks noGrp="1"/>
          </p:cNvSpPr>
          <p:nvPr>
            <p:ph type="body" sz="quarter" idx="28" hasCustomPrompt="1"/>
          </p:nvPr>
        </p:nvSpPr>
        <p:spPr>
          <a:xfrm>
            <a:off x="10048599" y="4078063"/>
            <a:ext cx="1440000" cy="353772"/>
          </a:xfrm>
          <a:prstGeom prst="rect">
            <a:avLst/>
          </a:prstGeom>
        </p:spPr>
        <p:txBody>
          <a:bodyPr lIns="0" tIns="0" rIns="0" bIns="0">
            <a:noAutofit/>
          </a:bodyPr>
          <a:lstStyle>
            <a:lvl1pPr marL="0" indent="0" algn="ctr" rtl="1">
              <a:lnSpc>
                <a:spcPct val="100000"/>
              </a:lnSpc>
              <a:spcBef>
                <a:spcPts val="0"/>
              </a:spcBef>
              <a:buSzTx/>
              <a:buNone/>
              <a:defRPr sz="2000" spc="-119">
                <a:solidFill>
                  <a:schemeClr val="bg1">
                    <a:lumMod val="10000"/>
                  </a:schemeClr>
                </a:solidFill>
                <a:latin typeface="Readex Pro Medium" pitchFamily="2" charset="-78"/>
                <a:ea typeface="+mn-ea"/>
                <a:cs typeface="Readex Pro Medium" pitchFamily="2" charset="-78"/>
                <a:sym typeface="Lama Sans Bold"/>
              </a:defRPr>
            </a:lvl1pPr>
          </a:lstStyle>
          <a:p>
            <a:r>
              <a:rPr dirty="0" err="1"/>
              <a:t>عنوان</a:t>
            </a:r>
            <a:endParaRPr dirty="0"/>
          </a:p>
        </p:txBody>
      </p:sp>
      <p:sp>
        <p:nvSpPr>
          <p:cNvPr id="16"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EB9CBB63-5493-BA83-399B-3CE3C09E67F3}"/>
              </a:ext>
            </a:extLst>
          </p:cNvPr>
          <p:cNvSpPr txBox="1">
            <a:spLocks noGrp="1"/>
          </p:cNvSpPr>
          <p:nvPr>
            <p:ph type="body" sz="quarter" idx="29" hasCustomPrompt="1"/>
          </p:nvPr>
        </p:nvSpPr>
        <p:spPr>
          <a:xfrm>
            <a:off x="10066234" y="4507512"/>
            <a:ext cx="1440000" cy="708724"/>
          </a:xfrm>
          <a:prstGeom prst="rect">
            <a:avLst/>
          </a:prstGeom>
        </p:spPr>
        <p:txBody>
          <a:bodyPr lIns="0" tIns="0" rIns="0" bIns="0">
            <a:noAutofit/>
          </a:bodyPr>
          <a:lstStyle>
            <a:lvl1pPr marL="0" indent="0" algn="ctr" rtl="1">
              <a:lnSpc>
                <a:spcPct val="100000"/>
              </a:lnSpc>
              <a:spcBef>
                <a:spcPts val="0"/>
              </a:spcBef>
              <a:buSzTx/>
              <a:buNone/>
              <a:defRPr sz="1000" spc="-48">
                <a:solidFill>
                  <a:schemeClr val="bg1">
                    <a:lumMod val="10000"/>
                  </a:schemeClr>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a:t>
            </a:r>
            <a:r>
              <a:rPr dirty="0"/>
              <a:t>,</a:t>
            </a:r>
          </a:p>
        </p:txBody>
      </p:sp>
      <p:sp>
        <p:nvSpPr>
          <p:cNvPr id="17" name="عنوان الفقرة">
            <a:extLst>
              <a:ext uri="{FF2B5EF4-FFF2-40B4-BE49-F238E27FC236}">
                <a16:creationId xmlns:a16="http://schemas.microsoft.com/office/drawing/2014/main" id="{287E79DF-DE7F-FA8F-7EB1-E7CD01AD7030}"/>
              </a:ext>
            </a:extLst>
          </p:cNvPr>
          <p:cNvSpPr txBox="1">
            <a:spLocks noGrp="1"/>
          </p:cNvSpPr>
          <p:nvPr>
            <p:ph type="body" sz="quarter" idx="30" hasCustomPrompt="1"/>
          </p:nvPr>
        </p:nvSpPr>
        <p:spPr>
          <a:xfrm>
            <a:off x="8298965" y="4078063"/>
            <a:ext cx="1440000" cy="353772"/>
          </a:xfrm>
          <a:prstGeom prst="rect">
            <a:avLst/>
          </a:prstGeom>
        </p:spPr>
        <p:txBody>
          <a:bodyPr lIns="0" tIns="0" rIns="0" bIns="0">
            <a:noAutofit/>
          </a:bodyPr>
          <a:lstStyle>
            <a:lvl1pPr marL="0" indent="0" algn="ctr" rtl="1">
              <a:lnSpc>
                <a:spcPct val="100000"/>
              </a:lnSpc>
              <a:spcBef>
                <a:spcPts val="0"/>
              </a:spcBef>
              <a:buSzTx/>
              <a:buNone/>
              <a:defRPr sz="2000" spc="-119">
                <a:solidFill>
                  <a:schemeClr val="bg1">
                    <a:lumMod val="10000"/>
                  </a:schemeClr>
                </a:solidFill>
                <a:latin typeface="Readex Pro Medium" pitchFamily="2" charset="-78"/>
                <a:ea typeface="+mn-ea"/>
                <a:cs typeface="Readex Pro Medium" pitchFamily="2" charset="-78"/>
                <a:sym typeface="Lama Sans Bold"/>
              </a:defRPr>
            </a:lvl1pPr>
          </a:lstStyle>
          <a:p>
            <a:r>
              <a:rPr dirty="0" err="1"/>
              <a:t>عنوان</a:t>
            </a:r>
            <a:endParaRPr dirty="0"/>
          </a:p>
        </p:txBody>
      </p:sp>
      <p:sp>
        <p:nvSpPr>
          <p:cNvPr id="18"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24DBCF3A-A310-2C4E-3FB1-4C539CAA3F68}"/>
              </a:ext>
            </a:extLst>
          </p:cNvPr>
          <p:cNvSpPr txBox="1">
            <a:spLocks noGrp="1"/>
          </p:cNvSpPr>
          <p:nvPr>
            <p:ph type="body" sz="quarter" idx="31" hasCustomPrompt="1"/>
          </p:nvPr>
        </p:nvSpPr>
        <p:spPr>
          <a:xfrm>
            <a:off x="8312192" y="4507512"/>
            <a:ext cx="1440000" cy="708724"/>
          </a:xfrm>
          <a:prstGeom prst="rect">
            <a:avLst/>
          </a:prstGeom>
        </p:spPr>
        <p:txBody>
          <a:bodyPr lIns="0" tIns="0" rIns="0" bIns="0">
            <a:noAutofit/>
          </a:bodyPr>
          <a:lstStyle>
            <a:lvl1pPr marL="0" indent="0" algn="ctr" rtl="1">
              <a:lnSpc>
                <a:spcPct val="100000"/>
              </a:lnSpc>
              <a:spcBef>
                <a:spcPts val="0"/>
              </a:spcBef>
              <a:buSzTx/>
              <a:buNone/>
              <a:defRPr sz="1000" spc="-48">
                <a:solidFill>
                  <a:schemeClr val="bg1">
                    <a:lumMod val="10000"/>
                  </a:schemeClr>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a:t>
            </a:r>
            <a:r>
              <a:rPr dirty="0"/>
              <a:t>,</a:t>
            </a:r>
          </a:p>
        </p:txBody>
      </p:sp>
      <p:sp>
        <p:nvSpPr>
          <p:cNvPr id="19" name="عنوان الفقرة">
            <a:extLst>
              <a:ext uri="{FF2B5EF4-FFF2-40B4-BE49-F238E27FC236}">
                <a16:creationId xmlns:a16="http://schemas.microsoft.com/office/drawing/2014/main" id="{A79A2804-1DEF-B1AA-C92E-F411F96BFFF7}"/>
              </a:ext>
            </a:extLst>
          </p:cNvPr>
          <p:cNvSpPr txBox="1">
            <a:spLocks noGrp="1"/>
          </p:cNvSpPr>
          <p:nvPr>
            <p:ph type="body" sz="quarter" idx="32" hasCustomPrompt="1"/>
          </p:nvPr>
        </p:nvSpPr>
        <p:spPr>
          <a:xfrm>
            <a:off x="6342256" y="4078063"/>
            <a:ext cx="1440000" cy="353772"/>
          </a:xfrm>
          <a:prstGeom prst="rect">
            <a:avLst/>
          </a:prstGeom>
        </p:spPr>
        <p:txBody>
          <a:bodyPr lIns="0" tIns="0" rIns="0" bIns="0">
            <a:noAutofit/>
          </a:bodyPr>
          <a:lstStyle>
            <a:lvl1pPr marL="0" indent="0" algn="ctr" rtl="1">
              <a:lnSpc>
                <a:spcPct val="100000"/>
              </a:lnSpc>
              <a:spcBef>
                <a:spcPts val="0"/>
              </a:spcBef>
              <a:buSzTx/>
              <a:buNone/>
              <a:defRPr sz="2000" spc="-119">
                <a:solidFill>
                  <a:schemeClr val="bg1">
                    <a:lumMod val="10000"/>
                  </a:schemeClr>
                </a:solidFill>
                <a:latin typeface="Readex Pro Medium" pitchFamily="2" charset="-78"/>
                <a:ea typeface="+mn-ea"/>
                <a:cs typeface="Readex Pro Medium" pitchFamily="2" charset="-78"/>
                <a:sym typeface="Lama Sans Bold"/>
              </a:defRPr>
            </a:lvl1pPr>
          </a:lstStyle>
          <a:p>
            <a:r>
              <a:rPr dirty="0" err="1"/>
              <a:t>عنوان</a:t>
            </a:r>
            <a:endParaRPr dirty="0"/>
          </a:p>
        </p:txBody>
      </p:sp>
      <p:sp>
        <p:nvSpPr>
          <p:cNvPr id="20"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348B1F3A-50C2-00EA-B299-2BDE6A536754}"/>
              </a:ext>
            </a:extLst>
          </p:cNvPr>
          <p:cNvSpPr txBox="1">
            <a:spLocks noGrp="1"/>
          </p:cNvSpPr>
          <p:nvPr>
            <p:ph type="body" sz="quarter" idx="33" hasCustomPrompt="1"/>
          </p:nvPr>
        </p:nvSpPr>
        <p:spPr>
          <a:xfrm>
            <a:off x="6351074" y="4507512"/>
            <a:ext cx="1440000" cy="708724"/>
          </a:xfrm>
          <a:prstGeom prst="rect">
            <a:avLst/>
          </a:prstGeom>
        </p:spPr>
        <p:txBody>
          <a:bodyPr lIns="0" tIns="0" rIns="0" bIns="0">
            <a:noAutofit/>
          </a:bodyPr>
          <a:lstStyle>
            <a:lvl1pPr marL="0" indent="0" algn="ctr" rtl="1">
              <a:lnSpc>
                <a:spcPct val="100000"/>
              </a:lnSpc>
              <a:spcBef>
                <a:spcPts val="0"/>
              </a:spcBef>
              <a:buSzTx/>
              <a:buNone/>
              <a:defRPr sz="1000" spc="-48">
                <a:solidFill>
                  <a:schemeClr val="bg1">
                    <a:lumMod val="10000"/>
                  </a:schemeClr>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a:t>
            </a:r>
            <a:r>
              <a:rPr dirty="0"/>
              <a:t>,</a:t>
            </a:r>
          </a:p>
        </p:txBody>
      </p:sp>
      <p:sp>
        <p:nvSpPr>
          <p:cNvPr id="21" name="عنوان الفقرة">
            <a:extLst>
              <a:ext uri="{FF2B5EF4-FFF2-40B4-BE49-F238E27FC236}">
                <a16:creationId xmlns:a16="http://schemas.microsoft.com/office/drawing/2014/main" id="{D604AA43-7738-CF1F-95F9-0B3432C14539}"/>
              </a:ext>
            </a:extLst>
          </p:cNvPr>
          <p:cNvSpPr txBox="1">
            <a:spLocks noGrp="1"/>
          </p:cNvSpPr>
          <p:nvPr>
            <p:ph type="body" sz="quarter" idx="34" hasCustomPrompt="1"/>
          </p:nvPr>
        </p:nvSpPr>
        <p:spPr>
          <a:xfrm>
            <a:off x="4378833" y="4078063"/>
            <a:ext cx="1440000" cy="353772"/>
          </a:xfrm>
          <a:prstGeom prst="rect">
            <a:avLst/>
          </a:prstGeom>
        </p:spPr>
        <p:txBody>
          <a:bodyPr lIns="0" tIns="0" rIns="0" bIns="0">
            <a:noAutofit/>
          </a:bodyPr>
          <a:lstStyle>
            <a:lvl1pPr marL="0" indent="0" algn="ctr" rtl="1">
              <a:lnSpc>
                <a:spcPct val="100000"/>
              </a:lnSpc>
              <a:spcBef>
                <a:spcPts val="0"/>
              </a:spcBef>
              <a:buSzTx/>
              <a:buNone/>
              <a:defRPr sz="2000" spc="-119">
                <a:solidFill>
                  <a:schemeClr val="bg1">
                    <a:lumMod val="10000"/>
                  </a:schemeClr>
                </a:solidFill>
                <a:latin typeface="Readex Pro Medium" pitchFamily="2" charset="-78"/>
                <a:ea typeface="+mn-ea"/>
                <a:cs typeface="Readex Pro Medium" pitchFamily="2" charset="-78"/>
                <a:sym typeface="Lama Sans Bold"/>
              </a:defRPr>
            </a:lvl1pPr>
          </a:lstStyle>
          <a:p>
            <a:r>
              <a:rPr dirty="0" err="1"/>
              <a:t>عنوان</a:t>
            </a:r>
            <a:endParaRPr dirty="0"/>
          </a:p>
        </p:txBody>
      </p:sp>
      <p:sp>
        <p:nvSpPr>
          <p:cNvPr id="22"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7E68FA7E-D3D3-A5DF-A462-B485AA2463BD}"/>
              </a:ext>
            </a:extLst>
          </p:cNvPr>
          <p:cNvSpPr txBox="1">
            <a:spLocks noGrp="1"/>
          </p:cNvSpPr>
          <p:nvPr>
            <p:ph type="body" sz="quarter" idx="35" hasCustomPrompt="1"/>
          </p:nvPr>
        </p:nvSpPr>
        <p:spPr>
          <a:xfrm>
            <a:off x="4383242" y="4507512"/>
            <a:ext cx="1440000" cy="708724"/>
          </a:xfrm>
          <a:prstGeom prst="rect">
            <a:avLst/>
          </a:prstGeom>
        </p:spPr>
        <p:txBody>
          <a:bodyPr lIns="0" tIns="0" rIns="0" bIns="0">
            <a:noAutofit/>
          </a:bodyPr>
          <a:lstStyle>
            <a:lvl1pPr marL="0" indent="0" algn="ctr" rtl="1">
              <a:lnSpc>
                <a:spcPct val="100000"/>
              </a:lnSpc>
              <a:spcBef>
                <a:spcPts val="0"/>
              </a:spcBef>
              <a:buSzTx/>
              <a:buNone/>
              <a:defRPr sz="1000" spc="-48">
                <a:solidFill>
                  <a:schemeClr val="bg1">
                    <a:lumMod val="10000"/>
                  </a:schemeClr>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a:t>
            </a:r>
            <a:r>
              <a:rPr dirty="0"/>
              <a:t>,</a:t>
            </a:r>
          </a:p>
        </p:txBody>
      </p:sp>
      <p:sp>
        <p:nvSpPr>
          <p:cNvPr id="23" name="عنوان الفقرة">
            <a:extLst>
              <a:ext uri="{FF2B5EF4-FFF2-40B4-BE49-F238E27FC236}">
                <a16:creationId xmlns:a16="http://schemas.microsoft.com/office/drawing/2014/main" id="{AA95CE2B-2373-04AF-3AA8-AC457719F29A}"/>
              </a:ext>
            </a:extLst>
          </p:cNvPr>
          <p:cNvSpPr txBox="1">
            <a:spLocks noGrp="1"/>
          </p:cNvSpPr>
          <p:nvPr>
            <p:ph type="body" sz="quarter" idx="36" hasCustomPrompt="1"/>
          </p:nvPr>
        </p:nvSpPr>
        <p:spPr>
          <a:xfrm>
            <a:off x="2260069" y="4078063"/>
            <a:ext cx="1440000" cy="353772"/>
          </a:xfrm>
          <a:prstGeom prst="rect">
            <a:avLst/>
          </a:prstGeom>
        </p:spPr>
        <p:txBody>
          <a:bodyPr lIns="0" tIns="0" rIns="0" bIns="0">
            <a:noAutofit/>
          </a:bodyPr>
          <a:lstStyle>
            <a:lvl1pPr marL="0" indent="0" algn="ctr" rtl="1">
              <a:lnSpc>
                <a:spcPct val="100000"/>
              </a:lnSpc>
              <a:spcBef>
                <a:spcPts val="0"/>
              </a:spcBef>
              <a:buSzTx/>
              <a:buNone/>
              <a:defRPr sz="2000" spc="-119">
                <a:solidFill>
                  <a:schemeClr val="bg1">
                    <a:lumMod val="10000"/>
                  </a:schemeClr>
                </a:solidFill>
                <a:latin typeface="Readex Pro Medium" pitchFamily="2" charset="-78"/>
                <a:ea typeface="+mn-ea"/>
                <a:cs typeface="Readex Pro Medium" pitchFamily="2" charset="-78"/>
                <a:sym typeface="Lama Sans Bold"/>
              </a:defRPr>
            </a:lvl1pPr>
          </a:lstStyle>
          <a:p>
            <a:r>
              <a:rPr dirty="0" err="1"/>
              <a:t>عنوان</a:t>
            </a:r>
            <a:endParaRPr dirty="0"/>
          </a:p>
        </p:txBody>
      </p:sp>
      <p:sp>
        <p:nvSpPr>
          <p:cNvPr id="24"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951C0B88-6799-66E0-AB38-52B005AA9B9B}"/>
              </a:ext>
            </a:extLst>
          </p:cNvPr>
          <p:cNvSpPr txBox="1">
            <a:spLocks noGrp="1"/>
          </p:cNvSpPr>
          <p:nvPr>
            <p:ph type="body" sz="quarter" idx="37" hasCustomPrompt="1"/>
          </p:nvPr>
        </p:nvSpPr>
        <p:spPr>
          <a:xfrm>
            <a:off x="2260069" y="4507512"/>
            <a:ext cx="1440000" cy="708724"/>
          </a:xfrm>
          <a:prstGeom prst="rect">
            <a:avLst/>
          </a:prstGeom>
        </p:spPr>
        <p:txBody>
          <a:bodyPr lIns="0" tIns="0" rIns="0" bIns="0">
            <a:noAutofit/>
          </a:bodyPr>
          <a:lstStyle>
            <a:lvl1pPr marL="0" indent="0" algn="ctr" rtl="1">
              <a:lnSpc>
                <a:spcPct val="100000"/>
              </a:lnSpc>
              <a:spcBef>
                <a:spcPts val="0"/>
              </a:spcBef>
              <a:buSzTx/>
              <a:buNone/>
              <a:defRPr sz="1000" spc="-48">
                <a:solidFill>
                  <a:schemeClr val="bg1">
                    <a:lumMod val="10000"/>
                  </a:schemeClr>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a:t>
            </a:r>
            <a:r>
              <a:rPr dirty="0"/>
              <a:t>,</a:t>
            </a:r>
          </a:p>
        </p:txBody>
      </p:sp>
      <p:sp>
        <p:nvSpPr>
          <p:cNvPr id="3" name="March 2024">
            <a:extLst>
              <a:ext uri="{FF2B5EF4-FFF2-40B4-BE49-F238E27FC236}">
                <a16:creationId xmlns:a16="http://schemas.microsoft.com/office/drawing/2014/main" id="{BDAF4364-5A5E-8201-CC5A-818521C6A2FA}"/>
              </a:ext>
            </a:extLst>
          </p:cNvPr>
          <p:cNvSpPr txBox="1">
            <a:spLocks/>
          </p:cNvSpPr>
          <p:nvPr userDrawn="1"/>
        </p:nvSpPr>
        <p:spPr>
          <a:xfrm>
            <a:off x="10235367" y="6502035"/>
            <a:ext cx="1454986" cy="2055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Autofit/>
          </a:bodyPr>
          <a:lstStyle>
            <a:lvl1pPr marL="0" marR="0" indent="0" algn="r" defTabSz="1219169" rtl="1" latinLnBrk="0">
              <a:lnSpc>
                <a:spcPct val="100000"/>
              </a:lnSpc>
              <a:spcBef>
                <a:spcPts val="0"/>
              </a:spcBef>
              <a:spcAft>
                <a:spcPts val="0"/>
              </a:spcAft>
              <a:buClrTx/>
              <a:buSzTx/>
              <a:buFontTx/>
              <a:buNone/>
              <a:tabLst/>
              <a:defRPr sz="900" b="0" i="0" u="none" strike="noStrike" cap="none" spc="-18" baseline="0">
                <a:solidFill>
                  <a:srgbClr val="000000"/>
                </a:solidFill>
                <a:uFillTx/>
                <a:latin typeface="Lama Sans Regular"/>
                <a:ea typeface="Lama Sans Regular"/>
                <a:cs typeface="Lama Sans Regular"/>
                <a:sym typeface="Lama Sans Regular"/>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9pPr>
          </a:lstStyle>
          <a:p>
            <a:pPr marL="0" marR="0" lvl="0" indent="0" algn="r" defTabSz="1219169" rtl="1" eaLnBrk="1" fontAlgn="auto" latinLnBrk="0" hangingPunct="1">
              <a:lnSpc>
                <a:spcPct val="100000"/>
              </a:lnSpc>
              <a:spcBef>
                <a:spcPts val="0"/>
              </a:spcBef>
              <a:spcAft>
                <a:spcPts val="0"/>
              </a:spcAft>
              <a:buClrTx/>
              <a:buSzTx/>
              <a:buFontTx/>
              <a:buNone/>
              <a:tabLst/>
              <a:defRPr/>
            </a:pPr>
            <a:r>
              <a:rPr kumimoji="0" lang="ar-SA" sz="900" b="0" i="0" u="none" strike="noStrike" kern="0" cap="none" spc="-18" normalizeH="0" baseline="0" noProof="0" dirty="0">
                <a:ln>
                  <a:noFill/>
                </a:ln>
                <a:solidFill>
                  <a:srgbClr val="000000"/>
                </a:solidFill>
                <a:effectLst/>
                <a:uLnTx/>
                <a:uFillTx/>
                <a:latin typeface="Readex Pro Light" pitchFamily="2" charset="-78"/>
                <a:cs typeface="Readex Pro Light" pitchFamily="2" charset="-78"/>
                <a:sym typeface="Lama Sans Regular"/>
              </a:rPr>
              <a:t>2025</a:t>
            </a:r>
            <a:endParaRPr kumimoji="0" lang="en-GB" sz="900" b="0" i="0" u="none" strike="noStrike" kern="0" cap="none" spc="-18" normalizeH="0" baseline="0" noProof="0" dirty="0">
              <a:ln>
                <a:noFill/>
              </a:ln>
              <a:solidFill>
                <a:srgbClr val="000000"/>
              </a:solidFill>
              <a:effectLst/>
              <a:uLnTx/>
              <a:uFillTx/>
              <a:latin typeface="Lama Sans Regular"/>
              <a:cs typeface="Lama Sans Regular"/>
              <a:sym typeface="Lama Sans Regular"/>
            </a:endParaRPr>
          </a:p>
        </p:txBody>
      </p:sp>
      <p:sp>
        <p:nvSpPr>
          <p:cNvPr id="26" name="Text Placeholder 6">
            <a:extLst>
              <a:ext uri="{FF2B5EF4-FFF2-40B4-BE49-F238E27FC236}">
                <a16:creationId xmlns:a16="http://schemas.microsoft.com/office/drawing/2014/main" id="{5FC1F552-1D43-74E2-6FE0-394EBF0649D2}"/>
              </a:ext>
            </a:extLst>
          </p:cNvPr>
          <p:cNvSpPr>
            <a:spLocks noGrp="1"/>
          </p:cNvSpPr>
          <p:nvPr>
            <p:ph type="body" sz="quarter" idx="10" hasCustomPrompt="1"/>
          </p:nvPr>
        </p:nvSpPr>
        <p:spPr>
          <a:xfrm>
            <a:off x="388714" y="317117"/>
            <a:ext cx="3821336" cy="273434"/>
          </a:xfrm>
        </p:spPr>
        <p:txBody>
          <a:bodyPr>
            <a:noAutofit/>
          </a:bodyPr>
          <a:lstStyle>
            <a:lvl1pPr marL="0" indent="0">
              <a:buNone/>
              <a:defRPr sz="900">
                <a:solidFill>
                  <a:srgbClr val="000000"/>
                </a:solidFill>
              </a:defRPr>
            </a:lvl1pPr>
          </a:lstStyle>
          <a:p>
            <a:pPr lvl="0"/>
            <a:r>
              <a:rPr lang="ar-SA" dirty="0"/>
              <a:t>عنوان العرض التقديمي</a:t>
            </a:r>
          </a:p>
        </p:txBody>
      </p:sp>
      <p:pic>
        <p:nvPicPr>
          <p:cNvPr id="2" name="Graphic 1">
            <a:extLst>
              <a:ext uri="{FF2B5EF4-FFF2-40B4-BE49-F238E27FC236}">
                <a16:creationId xmlns:a16="http://schemas.microsoft.com/office/drawing/2014/main" id="{573717F0-8B07-D2F2-5EBA-2B0D51E62C5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35367" y="352060"/>
            <a:ext cx="1380744" cy="467855"/>
          </a:xfrm>
          <a:prstGeom prst="rect">
            <a:avLst/>
          </a:prstGeom>
        </p:spPr>
      </p:pic>
    </p:spTree>
    <p:extLst>
      <p:ext uri="{BB962C8B-B14F-4D97-AF65-F5344CB8AC3E}">
        <p14:creationId xmlns:p14="http://schemas.microsoft.com/office/powerpoint/2010/main" val="1015502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7_Title and Content">
    <p:spTree>
      <p:nvGrpSpPr>
        <p:cNvPr id="1" name=""/>
        <p:cNvGrpSpPr/>
        <p:nvPr/>
      </p:nvGrpSpPr>
      <p:grpSpPr>
        <a:xfrm>
          <a:off x="0" y="0"/>
          <a:ext cx="0" cy="0"/>
          <a:chOff x="0" y="0"/>
          <a:chExt cx="0" cy="0"/>
        </a:xfrm>
      </p:grpSpPr>
      <p:sp>
        <p:nvSpPr>
          <p:cNvPr id="54" name="Slide Number">
            <a:extLst>
              <a:ext uri="{FF2B5EF4-FFF2-40B4-BE49-F238E27FC236}">
                <a16:creationId xmlns:a16="http://schemas.microsoft.com/office/drawing/2014/main" id="{0FBA0655-D667-5CB9-F627-4130A366DEC7}"/>
              </a:ext>
            </a:extLst>
          </p:cNvPr>
          <p:cNvSpPr txBox="1">
            <a:spLocks/>
          </p:cNvSpPr>
          <p:nvPr userDrawn="1"/>
        </p:nvSpPr>
        <p:spPr>
          <a:xfrm>
            <a:off x="472072" y="6405453"/>
            <a:ext cx="218008" cy="2410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b">
            <a:spAutoFit/>
          </a:bodyPr>
          <a:lstStyle>
            <a:defPPr>
              <a:defRPr lang="en-SA"/>
            </a:defPPr>
            <a:lvl1pPr marL="0" algn="l" defTabSz="292100" rtl="0" eaLnBrk="1" latinLnBrk="0" hangingPunct="1">
              <a:defRPr sz="900" kern="1200">
                <a:solidFill>
                  <a:srgbClr val="00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hangingPunct="0"/>
            <a:fld id="{86CB4B4D-7CA3-9044-876B-883B54F8677D}" type="slidenum">
              <a:rPr lang="en-GB" kern="0" smtClean="0">
                <a:latin typeface="Lama Sans Regular"/>
                <a:cs typeface="Lama Sans Regular"/>
                <a:sym typeface="Lama Sans Regular"/>
              </a:rPr>
              <a:pPr algn="ctr" hangingPunct="0"/>
              <a:t>‹#›</a:t>
            </a:fld>
            <a:endParaRPr lang="en-GB" kern="0">
              <a:latin typeface="Lama Sans Regular"/>
              <a:cs typeface="Lama Sans Regular"/>
              <a:sym typeface="Lama Sans Regular"/>
            </a:endParaRPr>
          </a:p>
        </p:txBody>
      </p:sp>
      <p:sp>
        <p:nvSpPr>
          <p:cNvPr id="68" name="Line">
            <a:extLst>
              <a:ext uri="{FF2B5EF4-FFF2-40B4-BE49-F238E27FC236}">
                <a16:creationId xmlns:a16="http://schemas.microsoft.com/office/drawing/2014/main" id="{A8E3C537-A946-4B41-148D-D4C662A4B6E0}"/>
              </a:ext>
            </a:extLst>
          </p:cNvPr>
          <p:cNvSpPr/>
          <p:nvPr userDrawn="1"/>
        </p:nvSpPr>
        <p:spPr>
          <a:xfrm>
            <a:off x="495300" y="6369050"/>
            <a:ext cx="11201401" cy="0"/>
          </a:xfrm>
          <a:prstGeom prst="line">
            <a:avLst/>
          </a:prstGeom>
          <a:ln w="9525">
            <a:solidFill>
              <a:srgbClr val="000000"/>
            </a:solidFill>
            <a:miter lim="400000"/>
          </a:ln>
        </p:spPr>
        <p:txBody>
          <a:bodyPr lIns="25400" tIns="25400" rIns="25400" bIns="25400" anchor="ctr"/>
          <a:lstStyle/>
          <a:p>
            <a:endParaRPr sz="900">
              <a:solidFill>
                <a:srgbClr val="5E5E5E"/>
              </a:solidFill>
              <a:latin typeface="Lama Sans Bold"/>
              <a:cs typeface="Lama Sans Bold"/>
            </a:endParaRPr>
          </a:p>
        </p:txBody>
      </p:sp>
      <p:sp>
        <p:nvSpPr>
          <p:cNvPr id="2" name="Freeform: Shape 1">
            <a:extLst>
              <a:ext uri="{FF2B5EF4-FFF2-40B4-BE49-F238E27FC236}">
                <a16:creationId xmlns:a16="http://schemas.microsoft.com/office/drawing/2014/main" id="{0B193D33-EFCB-FC7F-6CCB-1A834495D6B1}"/>
              </a:ext>
            </a:extLst>
          </p:cNvPr>
          <p:cNvSpPr/>
          <p:nvPr userDrawn="1"/>
        </p:nvSpPr>
        <p:spPr>
          <a:xfrm>
            <a:off x="7614381" y="3979925"/>
            <a:ext cx="982699" cy="982698"/>
          </a:xfrm>
          <a:custGeom>
            <a:avLst/>
            <a:gdLst>
              <a:gd name="connsiteX0" fmla="*/ 850112 w 850112"/>
              <a:gd name="connsiteY0" fmla="*/ 425056 h 850111"/>
              <a:gd name="connsiteX1" fmla="*/ 425056 w 850112"/>
              <a:gd name="connsiteY1" fmla="*/ 850112 h 850111"/>
              <a:gd name="connsiteX2" fmla="*/ 1 w 850112"/>
              <a:gd name="connsiteY2" fmla="*/ 425056 h 850111"/>
              <a:gd name="connsiteX3" fmla="*/ 425056 w 850112"/>
              <a:gd name="connsiteY3" fmla="*/ 0 h 850111"/>
              <a:gd name="connsiteX4" fmla="*/ 850112 w 850112"/>
              <a:gd name="connsiteY4" fmla="*/ 425056 h 850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112" h="850111">
                <a:moveTo>
                  <a:pt x="850112" y="425056"/>
                </a:moveTo>
                <a:cubicBezTo>
                  <a:pt x="850112" y="659808"/>
                  <a:pt x="659808" y="850112"/>
                  <a:pt x="425056" y="850112"/>
                </a:cubicBezTo>
                <a:cubicBezTo>
                  <a:pt x="190304" y="850112"/>
                  <a:pt x="1" y="659808"/>
                  <a:pt x="1" y="425056"/>
                </a:cubicBezTo>
                <a:cubicBezTo>
                  <a:pt x="1" y="190304"/>
                  <a:pt x="190305" y="0"/>
                  <a:pt x="425056" y="0"/>
                </a:cubicBezTo>
                <a:cubicBezTo>
                  <a:pt x="659809" y="0"/>
                  <a:pt x="850112" y="190304"/>
                  <a:pt x="850112" y="425056"/>
                </a:cubicBezTo>
                <a:close/>
              </a:path>
            </a:pathLst>
          </a:custGeom>
          <a:noFill/>
          <a:ln w="1989" cap="flat">
            <a:solidFill>
              <a:srgbClr val="000000"/>
            </a:solidFill>
            <a:prstDash val="solid"/>
            <a:miter/>
          </a:ln>
        </p:spPr>
        <p:txBody>
          <a:bodyPr rtlCol="0" anchor="ctr"/>
          <a:lstStyle/>
          <a:p>
            <a:endParaRPr lang="en-GB"/>
          </a:p>
        </p:txBody>
      </p:sp>
      <p:sp>
        <p:nvSpPr>
          <p:cNvPr id="3" name="Freeform: Shape 2">
            <a:extLst>
              <a:ext uri="{FF2B5EF4-FFF2-40B4-BE49-F238E27FC236}">
                <a16:creationId xmlns:a16="http://schemas.microsoft.com/office/drawing/2014/main" id="{717CC273-7A95-E00A-1126-22A6F312EAFA}"/>
              </a:ext>
            </a:extLst>
          </p:cNvPr>
          <p:cNvSpPr/>
          <p:nvPr userDrawn="1"/>
        </p:nvSpPr>
        <p:spPr>
          <a:xfrm>
            <a:off x="8977596" y="3979925"/>
            <a:ext cx="982699" cy="982698"/>
          </a:xfrm>
          <a:custGeom>
            <a:avLst/>
            <a:gdLst>
              <a:gd name="connsiteX0" fmla="*/ 850112 w 850112"/>
              <a:gd name="connsiteY0" fmla="*/ 425056 h 850111"/>
              <a:gd name="connsiteX1" fmla="*/ 425056 w 850112"/>
              <a:gd name="connsiteY1" fmla="*/ 850112 h 850111"/>
              <a:gd name="connsiteX2" fmla="*/ 1 w 850112"/>
              <a:gd name="connsiteY2" fmla="*/ 425056 h 850111"/>
              <a:gd name="connsiteX3" fmla="*/ 425056 w 850112"/>
              <a:gd name="connsiteY3" fmla="*/ 0 h 850111"/>
              <a:gd name="connsiteX4" fmla="*/ 850112 w 850112"/>
              <a:gd name="connsiteY4" fmla="*/ 425056 h 850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112" h="850111">
                <a:moveTo>
                  <a:pt x="850112" y="425056"/>
                </a:moveTo>
                <a:cubicBezTo>
                  <a:pt x="850112" y="659808"/>
                  <a:pt x="659808" y="850112"/>
                  <a:pt x="425056" y="850112"/>
                </a:cubicBezTo>
                <a:cubicBezTo>
                  <a:pt x="190304" y="850112"/>
                  <a:pt x="1" y="659808"/>
                  <a:pt x="1" y="425056"/>
                </a:cubicBezTo>
                <a:cubicBezTo>
                  <a:pt x="1" y="190304"/>
                  <a:pt x="190305" y="0"/>
                  <a:pt x="425056" y="0"/>
                </a:cubicBezTo>
                <a:cubicBezTo>
                  <a:pt x="659809" y="0"/>
                  <a:pt x="850112" y="190304"/>
                  <a:pt x="850112" y="425056"/>
                </a:cubicBezTo>
                <a:close/>
              </a:path>
            </a:pathLst>
          </a:custGeom>
          <a:noFill/>
          <a:ln w="1989" cap="flat">
            <a:solidFill>
              <a:srgbClr val="000000"/>
            </a:solid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5AB282AD-593F-6B08-67AD-81BD74C61B1B}"/>
              </a:ext>
            </a:extLst>
          </p:cNvPr>
          <p:cNvSpPr/>
          <p:nvPr userDrawn="1"/>
        </p:nvSpPr>
        <p:spPr>
          <a:xfrm>
            <a:off x="4911590" y="3979925"/>
            <a:ext cx="982699" cy="982698"/>
          </a:xfrm>
          <a:custGeom>
            <a:avLst/>
            <a:gdLst>
              <a:gd name="connsiteX0" fmla="*/ 850112 w 850112"/>
              <a:gd name="connsiteY0" fmla="*/ 425056 h 850111"/>
              <a:gd name="connsiteX1" fmla="*/ 425056 w 850112"/>
              <a:gd name="connsiteY1" fmla="*/ 850112 h 850111"/>
              <a:gd name="connsiteX2" fmla="*/ 0 w 850112"/>
              <a:gd name="connsiteY2" fmla="*/ 425056 h 850111"/>
              <a:gd name="connsiteX3" fmla="*/ 425056 w 850112"/>
              <a:gd name="connsiteY3" fmla="*/ 0 h 850111"/>
              <a:gd name="connsiteX4" fmla="*/ 850112 w 850112"/>
              <a:gd name="connsiteY4" fmla="*/ 425056 h 850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112" h="850111">
                <a:moveTo>
                  <a:pt x="850112" y="425056"/>
                </a:moveTo>
                <a:cubicBezTo>
                  <a:pt x="850112" y="659808"/>
                  <a:pt x="659808" y="850112"/>
                  <a:pt x="425056" y="850112"/>
                </a:cubicBezTo>
                <a:cubicBezTo>
                  <a:pt x="190304" y="850112"/>
                  <a:pt x="0" y="659808"/>
                  <a:pt x="0" y="425056"/>
                </a:cubicBezTo>
                <a:cubicBezTo>
                  <a:pt x="0" y="190304"/>
                  <a:pt x="190304" y="0"/>
                  <a:pt x="425056" y="0"/>
                </a:cubicBezTo>
                <a:cubicBezTo>
                  <a:pt x="659808" y="0"/>
                  <a:pt x="850112" y="190304"/>
                  <a:pt x="850112" y="425056"/>
                </a:cubicBezTo>
                <a:close/>
              </a:path>
            </a:pathLst>
          </a:custGeom>
          <a:noFill/>
          <a:ln w="1989" cap="flat">
            <a:solidFill>
              <a:srgbClr val="000000"/>
            </a:solid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19624AB3-9B5B-BA43-14AF-AEF58D80605D}"/>
              </a:ext>
            </a:extLst>
          </p:cNvPr>
          <p:cNvSpPr/>
          <p:nvPr userDrawn="1"/>
        </p:nvSpPr>
        <p:spPr>
          <a:xfrm>
            <a:off x="6274784" y="3979925"/>
            <a:ext cx="982699" cy="982698"/>
          </a:xfrm>
          <a:custGeom>
            <a:avLst/>
            <a:gdLst>
              <a:gd name="connsiteX0" fmla="*/ 850112 w 850112"/>
              <a:gd name="connsiteY0" fmla="*/ 425056 h 850111"/>
              <a:gd name="connsiteX1" fmla="*/ 425056 w 850112"/>
              <a:gd name="connsiteY1" fmla="*/ 850112 h 850111"/>
              <a:gd name="connsiteX2" fmla="*/ 0 w 850112"/>
              <a:gd name="connsiteY2" fmla="*/ 425056 h 850111"/>
              <a:gd name="connsiteX3" fmla="*/ 425056 w 850112"/>
              <a:gd name="connsiteY3" fmla="*/ 0 h 850111"/>
              <a:gd name="connsiteX4" fmla="*/ 850112 w 850112"/>
              <a:gd name="connsiteY4" fmla="*/ 425056 h 850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112" h="850111">
                <a:moveTo>
                  <a:pt x="850112" y="425056"/>
                </a:moveTo>
                <a:cubicBezTo>
                  <a:pt x="850112" y="659808"/>
                  <a:pt x="659808" y="850112"/>
                  <a:pt x="425056" y="850112"/>
                </a:cubicBezTo>
                <a:cubicBezTo>
                  <a:pt x="190304" y="850112"/>
                  <a:pt x="0" y="659808"/>
                  <a:pt x="0" y="425056"/>
                </a:cubicBezTo>
                <a:cubicBezTo>
                  <a:pt x="0" y="190304"/>
                  <a:pt x="190304" y="0"/>
                  <a:pt x="425056" y="0"/>
                </a:cubicBezTo>
                <a:cubicBezTo>
                  <a:pt x="659809" y="0"/>
                  <a:pt x="850112" y="190304"/>
                  <a:pt x="850112" y="425056"/>
                </a:cubicBezTo>
                <a:close/>
              </a:path>
            </a:pathLst>
          </a:custGeom>
          <a:noFill/>
          <a:ln w="1989" cap="flat">
            <a:solidFill>
              <a:srgbClr val="000000"/>
            </a:solid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89787812-1EF9-4F56-E678-F1CAA40786FF}"/>
              </a:ext>
            </a:extLst>
          </p:cNvPr>
          <p:cNvSpPr/>
          <p:nvPr userDrawn="1"/>
        </p:nvSpPr>
        <p:spPr>
          <a:xfrm>
            <a:off x="2210341" y="3979925"/>
            <a:ext cx="982699" cy="982698"/>
          </a:xfrm>
          <a:custGeom>
            <a:avLst/>
            <a:gdLst>
              <a:gd name="connsiteX0" fmla="*/ 850112 w 850112"/>
              <a:gd name="connsiteY0" fmla="*/ 425056 h 850111"/>
              <a:gd name="connsiteX1" fmla="*/ 425056 w 850112"/>
              <a:gd name="connsiteY1" fmla="*/ 850112 h 850111"/>
              <a:gd name="connsiteX2" fmla="*/ 0 w 850112"/>
              <a:gd name="connsiteY2" fmla="*/ 425056 h 850111"/>
              <a:gd name="connsiteX3" fmla="*/ 425056 w 850112"/>
              <a:gd name="connsiteY3" fmla="*/ 0 h 850111"/>
              <a:gd name="connsiteX4" fmla="*/ 850112 w 850112"/>
              <a:gd name="connsiteY4" fmla="*/ 425056 h 850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112" h="850111">
                <a:moveTo>
                  <a:pt x="850112" y="425056"/>
                </a:moveTo>
                <a:cubicBezTo>
                  <a:pt x="850112" y="659808"/>
                  <a:pt x="659808" y="850112"/>
                  <a:pt x="425056" y="850112"/>
                </a:cubicBezTo>
                <a:cubicBezTo>
                  <a:pt x="190304" y="850112"/>
                  <a:pt x="0" y="659808"/>
                  <a:pt x="0" y="425056"/>
                </a:cubicBezTo>
                <a:cubicBezTo>
                  <a:pt x="0" y="190304"/>
                  <a:pt x="190304" y="0"/>
                  <a:pt x="425056" y="0"/>
                </a:cubicBezTo>
                <a:cubicBezTo>
                  <a:pt x="659808" y="0"/>
                  <a:pt x="850112" y="190304"/>
                  <a:pt x="850112" y="425056"/>
                </a:cubicBezTo>
                <a:close/>
              </a:path>
            </a:pathLst>
          </a:custGeom>
          <a:noFill/>
          <a:ln w="1989" cap="flat">
            <a:solidFill>
              <a:srgbClr val="000000"/>
            </a:solid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044FD0DE-5353-38F2-8636-9F30E6CEA691}"/>
              </a:ext>
            </a:extLst>
          </p:cNvPr>
          <p:cNvSpPr/>
          <p:nvPr userDrawn="1"/>
        </p:nvSpPr>
        <p:spPr>
          <a:xfrm>
            <a:off x="3573534" y="3979925"/>
            <a:ext cx="982699" cy="982698"/>
          </a:xfrm>
          <a:custGeom>
            <a:avLst/>
            <a:gdLst>
              <a:gd name="connsiteX0" fmla="*/ 850112 w 850112"/>
              <a:gd name="connsiteY0" fmla="*/ 425056 h 850111"/>
              <a:gd name="connsiteX1" fmla="*/ 425056 w 850112"/>
              <a:gd name="connsiteY1" fmla="*/ 850112 h 850111"/>
              <a:gd name="connsiteX2" fmla="*/ 0 w 850112"/>
              <a:gd name="connsiteY2" fmla="*/ 425056 h 850111"/>
              <a:gd name="connsiteX3" fmla="*/ 425056 w 850112"/>
              <a:gd name="connsiteY3" fmla="*/ 0 h 850111"/>
              <a:gd name="connsiteX4" fmla="*/ 850112 w 850112"/>
              <a:gd name="connsiteY4" fmla="*/ 425056 h 850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112" h="850111">
                <a:moveTo>
                  <a:pt x="850112" y="425056"/>
                </a:moveTo>
                <a:cubicBezTo>
                  <a:pt x="850112" y="659808"/>
                  <a:pt x="659808" y="850112"/>
                  <a:pt x="425056" y="850112"/>
                </a:cubicBezTo>
                <a:cubicBezTo>
                  <a:pt x="190304" y="850112"/>
                  <a:pt x="0" y="659808"/>
                  <a:pt x="0" y="425056"/>
                </a:cubicBezTo>
                <a:cubicBezTo>
                  <a:pt x="0" y="190304"/>
                  <a:pt x="190304" y="0"/>
                  <a:pt x="425056" y="0"/>
                </a:cubicBezTo>
                <a:cubicBezTo>
                  <a:pt x="659808" y="0"/>
                  <a:pt x="850112" y="190304"/>
                  <a:pt x="850112" y="425056"/>
                </a:cubicBezTo>
                <a:close/>
              </a:path>
            </a:pathLst>
          </a:custGeom>
          <a:noFill/>
          <a:ln w="1989" cap="flat">
            <a:solidFill>
              <a:srgbClr val="000000"/>
            </a:solid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8EE28106-C2A1-39B4-6A18-455AB988BFD8}"/>
              </a:ext>
            </a:extLst>
          </p:cNvPr>
          <p:cNvSpPr/>
          <p:nvPr userDrawn="1"/>
        </p:nvSpPr>
        <p:spPr>
          <a:xfrm>
            <a:off x="2042241" y="3723026"/>
            <a:ext cx="8107519" cy="1496518"/>
          </a:xfrm>
          <a:custGeom>
            <a:avLst/>
            <a:gdLst>
              <a:gd name="connsiteX0" fmla="*/ 537 w 7013643"/>
              <a:gd name="connsiteY0" fmla="*/ 584581 h 1294606"/>
              <a:gd name="connsiteX1" fmla="*/ 0 w 7013643"/>
              <a:gd name="connsiteY1" fmla="*/ 710025 h 1294606"/>
              <a:gd name="connsiteX2" fmla="*/ 584581 w 7013643"/>
              <a:gd name="connsiteY2" fmla="*/ 1294606 h 1294606"/>
              <a:gd name="connsiteX3" fmla="*/ 1169163 w 7013643"/>
              <a:gd name="connsiteY3" fmla="*/ 710025 h 1294606"/>
              <a:gd name="connsiteX4" fmla="*/ 1169521 w 7013643"/>
              <a:gd name="connsiteY4" fmla="*/ 584581 h 1294606"/>
              <a:gd name="connsiteX5" fmla="*/ 1754102 w 7013643"/>
              <a:gd name="connsiteY5" fmla="*/ 0 h 1294606"/>
              <a:gd name="connsiteX6" fmla="*/ 2338684 w 7013643"/>
              <a:gd name="connsiteY6" fmla="*/ 584581 h 1294606"/>
              <a:gd name="connsiteX7" fmla="*/ 2336814 w 7013643"/>
              <a:gd name="connsiteY7" fmla="*/ 710025 h 1294606"/>
              <a:gd name="connsiteX8" fmla="*/ 2921395 w 7013643"/>
              <a:gd name="connsiteY8" fmla="*/ 1294606 h 1294606"/>
              <a:gd name="connsiteX9" fmla="*/ 3505976 w 7013643"/>
              <a:gd name="connsiteY9" fmla="*/ 710025 h 1294606"/>
              <a:gd name="connsiteX10" fmla="*/ 3506334 w 7013643"/>
              <a:gd name="connsiteY10" fmla="*/ 584581 h 1294606"/>
              <a:gd name="connsiteX11" fmla="*/ 4090915 w 7013643"/>
              <a:gd name="connsiteY11" fmla="*/ 0 h 1294606"/>
              <a:gd name="connsiteX12" fmla="*/ 4675497 w 7013643"/>
              <a:gd name="connsiteY12" fmla="*/ 584581 h 1294606"/>
              <a:gd name="connsiteX13" fmla="*/ 4674960 w 7013643"/>
              <a:gd name="connsiteY13" fmla="*/ 710025 h 1294606"/>
              <a:gd name="connsiteX14" fmla="*/ 5259541 w 7013643"/>
              <a:gd name="connsiteY14" fmla="*/ 1294606 h 1294606"/>
              <a:gd name="connsiteX15" fmla="*/ 5844123 w 7013643"/>
              <a:gd name="connsiteY15" fmla="*/ 710025 h 1294606"/>
              <a:gd name="connsiteX16" fmla="*/ 5844481 w 7013643"/>
              <a:gd name="connsiteY16" fmla="*/ 584581 h 1294606"/>
              <a:gd name="connsiteX17" fmla="*/ 6429062 w 7013643"/>
              <a:gd name="connsiteY17" fmla="*/ 0 h 1294606"/>
              <a:gd name="connsiteX18" fmla="*/ 7013643 w 7013643"/>
              <a:gd name="connsiteY18" fmla="*/ 584581 h 1294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013643" h="1294606">
                <a:moveTo>
                  <a:pt x="537" y="584581"/>
                </a:moveTo>
                <a:lnTo>
                  <a:pt x="0" y="710025"/>
                </a:lnTo>
                <a:cubicBezTo>
                  <a:pt x="0" y="1032876"/>
                  <a:pt x="261731" y="1294606"/>
                  <a:pt x="584581" y="1294606"/>
                </a:cubicBezTo>
                <a:cubicBezTo>
                  <a:pt x="907432" y="1294606"/>
                  <a:pt x="1169163" y="1032876"/>
                  <a:pt x="1169163" y="710025"/>
                </a:cubicBezTo>
                <a:lnTo>
                  <a:pt x="1169521" y="584581"/>
                </a:lnTo>
                <a:cubicBezTo>
                  <a:pt x="1169521" y="261731"/>
                  <a:pt x="1431251" y="0"/>
                  <a:pt x="1754102" y="0"/>
                </a:cubicBezTo>
                <a:cubicBezTo>
                  <a:pt x="2076953" y="0"/>
                  <a:pt x="2338684" y="261731"/>
                  <a:pt x="2338684" y="584581"/>
                </a:cubicBezTo>
                <a:lnTo>
                  <a:pt x="2336814" y="710025"/>
                </a:lnTo>
                <a:cubicBezTo>
                  <a:pt x="2336814" y="1032876"/>
                  <a:pt x="2598544" y="1294606"/>
                  <a:pt x="2921395" y="1294606"/>
                </a:cubicBezTo>
                <a:cubicBezTo>
                  <a:pt x="3244246" y="1294606"/>
                  <a:pt x="3505976" y="1032876"/>
                  <a:pt x="3505976" y="710025"/>
                </a:cubicBezTo>
                <a:lnTo>
                  <a:pt x="3506334" y="584581"/>
                </a:lnTo>
                <a:cubicBezTo>
                  <a:pt x="3506334" y="261731"/>
                  <a:pt x="3768065" y="0"/>
                  <a:pt x="4090915" y="0"/>
                </a:cubicBezTo>
                <a:cubicBezTo>
                  <a:pt x="4413766" y="0"/>
                  <a:pt x="4675497" y="261731"/>
                  <a:pt x="4675497" y="584581"/>
                </a:cubicBezTo>
                <a:lnTo>
                  <a:pt x="4674960" y="710025"/>
                </a:lnTo>
                <a:cubicBezTo>
                  <a:pt x="4674960" y="1032876"/>
                  <a:pt x="4936691" y="1294606"/>
                  <a:pt x="5259541" y="1294606"/>
                </a:cubicBezTo>
                <a:cubicBezTo>
                  <a:pt x="5582392" y="1294606"/>
                  <a:pt x="5844123" y="1032876"/>
                  <a:pt x="5844123" y="710025"/>
                </a:cubicBezTo>
                <a:lnTo>
                  <a:pt x="5844481" y="584581"/>
                </a:lnTo>
                <a:cubicBezTo>
                  <a:pt x="5844481" y="261731"/>
                  <a:pt x="6106212" y="0"/>
                  <a:pt x="6429062" y="0"/>
                </a:cubicBezTo>
                <a:cubicBezTo>
                  <a:pt x="6751913" y="0"/>
                  <a:pt x="7013643" y="261731"/>
                  <a:pt x="7013643" y="584581"/>
                </a:cubicBezTo>
              </a:path>
            </a:pathLst>
          </a:custGeom>
          <a:noFill/>
          <a:ln w="9943" cap="flat">
            <a:solidFill>
              <a:srgbClr val="000000"/>
            </a:solidFill>
            <a:prstDash val="dash"/>
            <a:miter/>
            <a:headEnd type="oval"/>
          </a:ln>
        </p:spPr>
        <p:txBody>
          <a:bodyPr rtlCol="0" anchor="ctr"/>
          <a:lstStyle/>
          <a:p>
            <a:endParaRPr lang="en-GB" dirty="0"/>
          </a:p>
        </p:txBody>
      </p:sp>
      <p:sp>
        <p:nvSpPr>
          <p:cNvPr id="39" name="عنوان الفقرة">
            <a:extLst>
              <a:ext uri="{FF2B5EF4-FFF2-40B4-BE49-F238E27FC236}">
                <a16:creationId xmlns:a16="http://schemas.microsoft.com/office/drawing/2014/main" id="{737D7B6F-23F2-4292-541B-927A80F081AB}"/>
              </a:ext>
            </a:extLst>
          </p:cNvPr>
          <p:cNvSpPr txBox="1">
            <a:spLocks noGrp="1"/>
          </p:cNvSpPr>
          <p:nvPr>
            <p:ph type="body" sz="quarter" idx="28" hasCustomPrompt="1"/>
          </p:nvPr>
        </p:nvSpPr>
        <p:spPr>
          <a:xfrm>
            <a:off x="8777732" y="4967945"/>
            <a:ext cx="1440000" cy="359783"/>
          </a:xfrm>
          <a:prstGeom prst="rect">
            <a:avLst/>
          </a:prstGeom>
        </p:spPr>
        <p:txBody>
          <a:bodyPr lIns="0" tIns="0" rIns="0" bIns="0">
            <a:noAutofit/>
          </a:bodyPr>
          <a:lstStyle>
            <a:lvl1pPr marL="0" indent="0" algn="ctr" rtl="1">
              <a:lnSpc>
                <a:spcPct val="100000"/>
              </a:lnSpc>
              <a:spcBef>
                <a:spcPts val="0"/>
              </a:spcBef>
              <a:buSzTx/>
              <a:buNone/>
              <a:defRPr sz="2000" spc="-119">
                <a:solidFill>
                  <a:schemeClr val="bg1">
                    <a:lumMod val="10000"/>
                  </a:schemeClr>
                </a:solidFill>
                <a:latin typeface="Readex Pro Medium" pitchFamily="2" charset="-78"/>
                <a:ea typeface="+mn-ea"/>
                <a:cs typeface="Readex Pro Medium" pitchFamily="2" charset="-78"/>
                <a:sym typeface="Lama Sans Bold"/>
              </a:defRPr>
            </a:lvl1pPr>
          </a:lstStyle>
          <a:p>
            <a:r>
              <a:rPr dirty="0" err="1"/>
              <a:t>عنوان</a:t>
            </a:r>
            <a:endParaRPr dirty="0"/>
          </a:p>
        </p:txBody>
      </p:sp>
      <p:sp>
        <p:nvSpPr>
          <p:cNvPr id="40"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26B94170-EC37-0F1B-0E1C-5E7C0F852D6F}"/>
              </a:ext>
            </a:extLst>
          </p:cNvPr>
          <p:cNvSpPr txBox="1">
            <a:spLocks noGrp="1"/>
          </p:cNvSpPr>
          <p:nvPr>
            <p:ph type="body" sz="quarter" idx="29" hasCustomPrompt="1"/>
          </p:nvPr>
        </p:nvSpPr>
        <p:spPr>
          <a:xfrm>
            <a:off x="8795367" y="5403405"/>
            <a:ext cx="1440000" cy="708724"/>
          </a:xfrm>
          <a:prstGeom prst="rect">
            <a:avLst/>
          </a:prstGeom>
        </p:spPr>
        <p:txBody>
          <a:bodyPr lIns="0" tIns="0" rIns="0" bIns="0">
            <a:noAutofit/>
          </a:bodyPr>
          <a:lstStyle>
            <a:lvl1pPr marL="0" indent="0" algn="ctr" rtl="1">
              <a:lnSpc>
                <a:spcPct val="100000"/>
              </a:lnSpc>
              <a:spcBef>
                <a:spcPts val="0"/>
              </a:spcBef>
              <a:buSzTx/>
              <a:buNone/>
              <a:defRPr sz="1000" spc="-48">
                <a:solidFill>
                  <a:schemeClr val="bg1">
                    <a:lumMod val="10000"/>
                  </a:schemeClr>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a:t>
            </a:r>
            <a:r>
              <a:rPr dirty="0"/>
              <a:t>,</a:t>
            </a:r>
          </a:p>
        </p:txBody>
      </p:sp>
      <p:sp>
        <p:nvSpPr>
          <p:cNvPr id="41" name="عنوان الفقرة">
            <a:extLst>
              <a:ext uri="{FF2B5EF4-FFF2-40B4-BE49-F238E27FC236}">
                <a16:creationId xmlns:a16="http://schemas.microsoft.com/office/drawing/2014/main" id="{84B613BF-BFF2-B30F-9729-CF0F4808E3FD}"/>
              </a:ext>
            </a:extLst>
          </p:cNvPr>
          <p:cNvSpPr txBox="1">
            <a:spLocks noGrp="1"/>
          </p:cNvSpPr>
          <p:nvPr>
            <p:ph type="body" sz="quarter" idx="30" hasCustomPrompt="1"/>
          </p:nvPr>
        </p:nvSpPr>
        <p:spPr>
          <a:xfrm>
            <a:off x="7355367" y="2724150"/>
            <a:ext cx="1440000" cy="359783"/>
          </a:xfrm>
          <a:prstGeom prst="rect">
            <a:avLst/>
          </a:prstGeom>
        </p:spPr>
        <p:txBody>
          <a:bodyPr lIns="0" tIns="0" rIns="0" bIns="0">
            <a:noAutofit/>
          </a:bodyPr>
          <a:lstStyle>
            <a:lvl1pPr marL="0" indent="0" algn="ctr" rtl="1">
              <a:lnSpc>
                <a:spcPct val="100000"/>
              </a:lnSpc>
              <a:spcBef>
                <a:spcPts val="0"/>
              </a:spcBef>
              <a:buSzTx/>
              <a:buNone/>
              <a:defRPr sz="2000" spc="-119">
                <a:solidFill>
                  <a:schemeClr val="bg1">
                    <a:lumMod val="10000"/>
                  </a:schemeClr>
                </a:solidFill>
                <a:latin typeface="Readex Pro Medium" pitchFamily="2" charset="-78"/>
                <a:ea typeface="+mn-ea"/>
                <a:cs typeface="Readex Pro Medium" pitchFamily="2" charset="-78"/>
                <a:sym typeface="Lama Sans Bold"/>
              </a:defRPr>
            </a:lvl1pPr>
          </a:lstStyle>
          <a:p>
            <a:r>
              <a:rPr dirty="0" err="1"/>
              <a:t>عنوان</a:t>
            </a:r>
            <a:endParaRPr dirty="0"/>
          </a:p>
        </p:txBody>
      </p:sp>
      <p:sp>
        <p:nvSpPr>
          <p:cNvPr id="42"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B2844AA8-B747-85E5-6965-423A300C6662}"/>
              </a:ext>
            </a:extLst>
          </p:cNvPr>
          <p:cNvSpPr txBox="1">
            <a:spLocks noGrp="1"/>
          </p:cNvSpPr>
          <p:nvPr>
            <p:ph type="body" sz="quarter" idx="31" hasCustomPrompt="1"/>
          </p:nvPr>
        </p:nvSpPr>
        <p:spPr>
          <a:xfrm>
            <a:off x="7373002" y="3159610"/>
            <a:ext cx="1440000" cy="708724"/>
          </a:xfrm>
          <a:prstGeom prst="rect">
            <a:avLst/>
          </a:prstGeom>
        </p:spPr>
        <p:txBody>
          <a:bodyPr lIns="0" tIns="0" rIns="0" bIns="0">
            <a:noAutofit/>
          </a:bodyPr>
          <a:lstStyle>
            <a:lvl1pPr marL="0" indent="0" algn="ctr" rtl="1">
              <a:lnSpc>
                <a:spcPct val="100000"/>
              </a:lnSpc>
              <a:spcBef>
                <a:spcPts val="0"/>
              </a:spcBef>
              <a:buSzTx/>
              <a:buNone/>
              <a:defRPr sz="1000" spc="-48">
                <a:solidFill>
                  <a:schemeClr val="bg1">
                    <a:lumMod val="10000"/>
                  </a:schemeClr>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a:t>
            </a:r>
            <a:r>
              <a:rPr dirty="0"/>
              <a:t>,</a:t>
            </a:r>
          </a:p>
        </p:txBody>
      </p:sp>
      <p:sp>
        <p:nvSpPr>
          <p:cNvPr id="43" name="عنوان الفقرة">
            <a:extLst>
              <a:ext uri="{FF2B5EF4-FFF2-40B4-BE49-F238E27FC236}">
                <a16:creationId xmlns:a16="http://schemas.microsoft.com/office/drawing/2014/main" id="{D8C2274F-0371-6AA6-34C2-862D9AAF3624}"/>
              </a:ext>
            </a:extLst>
          </p:cNvPr>
          <p:cNvSpPr txBox="1">
            <a:spLocks noGrp="1"/>
          </p:cNvSpPr>
          <p:nvPr>
            <p:ph type="body" sz="quarter" idx="32" hasCustomPrompt="1"/>
          </p:nvPr>
        </p:nvSpPr>
        <p:spPr>
          <a:xfrm>
            <a:off x="6036244" y="4967945"/>
            <a:ext cx="1440000" cy="359783"/>
          </a:xfrm>
          <a:prstGeom prst="rect">
            <a:avLst/>
          </a:prstGeom>
        </p:spPr>
        <p:txBody>
          <a:bodyPr lIns="0" tIns="0" rIns="0" bIns="0">
            <a:noAutofit/>
          </a:bodyPr>
          <a:lstStyle>
            <a:lvl1pPr marL="0" indent="0" algn="ctr" rtl="1">
              <a:lnSpc>
                <a:spcPct val="100000"/>
              </a:lnSpc>
              <a:spcBef>
                <a:spcPts val="0"/>
              </a:spcBef>
              <a:buSzTx/>
              <a:buNone/>
              <a:defRPr sz="2000" spc="-119">
                <a:solidFill>
                  <a:schemeClr val="bg1">
                    <a:lumMod val="10000"/>
                  </a:schemeClr>
                </a:solidFill>
                <a:latin typeface="Readex Pro Medium" pitchFamily="2" charset="-78"/>
                <a:ea typeface="+mn-ea"/>
                <a:cs typeface="Readex Pro Medium" pitchFamily="2" charset="-78"/>
                <a:sym typeface="Lama Sans Bold"/>
              </a:defRPr>
            </a:lvl1pPr>
          </a:lstStyle>
          <a:p>
            <a:r>
              <a:rPr dirty="0" err="1"/>
              <a:t>عنوان</a:t>
            </a:r>
            <a:endParaRPr dirty="0"/>
          </a:p>
        </p:txBody>
      </p:sp>
      <p:sp>
        <p:nvSpPr>
          <p:cNvPr id="44"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54A050C1-6BDC-F5B8-6ACC-3B010B223167}"/>
              </a:ext>
            </a:extLst>
          </p:cNvPr>
          <p:cNvSpPr txBox="1">
            <a:spLocks noGrp="1"/>
          </p:cNvSpPr>
          <p:nvPr>
            <p:ph type="body" sz="quarter" idx="33" hasCustomPrompt="1"/>
          </p:nvPr>
        </p:nvSpPr>
        <p:spPr>
          <a:xfrm>
            <a:off x="6053879" y="5403405"/>
            <a:ext cx="1440000" cy="708724"/>
          </a:xfrm>
          <a:prstGeom prst="rect">
            <a:avLst/>
          </a:prstGeom>
        </p:spPr>
        <p:txBody>
          <a:bodyPr lIns="0" tIns="0" rIns="0" bIns="0">
            <a:noAutofit/>
          </a:bodyPr>
          <a:lstStyle>
            <a:lvl1pPr marL="0" indent="0" algn="ctr" rtl="1">
              <a:lnSpc>
                <a:spcPct val="100000"/>
              </a:lnSpc>
              <a:spcBef>
                <a:spcPts val="0"/>
              </a:spcBef>
              <a:buSzTx/>
              <a:buNone/>
              <a:defRPr sz="1000" spc="-48">
                <a:solidFill>
                  <a:schemeClr val="bg1">
                    <a:lumMod val="10000"/>
                  </a:schemeClr>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a:t>
            </a:r>
            <a:r>
              <a:rPr dirty="0"/>
              <a:t>,</a:t>
            </a:r>
          </a:p>
        </p:txBody>
      </p:sp>
      <p:sp>
        <p:nvSpPr>
          <p:cNvPr id="45" name="عنوان الفقرة">
            <a:extLst>
              <a:ext uri="{FF2B5EF4-FFF2-40B4-BE49-F238E27FC236}">
                <a16:creationId xmlns:a16="http://schemas.microsoft.com/office/drawing/2014/main" id="{23B65735-7B95-1021-6DB6-74147C229B03}"/>
              </a:ext>
            </a:extLst>
          </p:cNvPr>
          <p:cNvSpPr txBox="1">
            <a:spLocks noGrp="1"/>
          </p:cNvSpPr>
          <p:nvPr>
            <p:ph type="body" sz="quarter" idx="34" hasCustomPrompt="1"/>
          </p:nvPr>
        </p:nvSpPr>
        <p:spPr>
          <a:xfrm>
            <a:off x="4613879" y="2724150"/>
            <a:ext cx="1440000" cy="359783"/>
          </a:xfrm>
          <a:prstGeom prst="rect">
            <a:avLst/>
          </a:prstGeom>
        </p:spPr>
        <p:txBody>
          <a:bodyPr lIns="0" tIns="0" rIns="0" bIns="0">
            <a:noAutofit/>
          </a:bodyPr>
          <a:lstStyle>
            <a:lvl1pPr marL="0" indent="0" algn="ctr" rtl="1">
              <a:lnSpc>
                <a:spcPct val="100000"/>
              </a:lnSpc>
              <a:spcBef>
                <a:spcPts val="0"/>
              </a:spcBef>
              <a:buSzTx/>
              <a:buNone/>
              <a:defRPr sz="2000" spc="-119">
                <a:solidFill>
                  <a:schemeClr val="bg1">
                    <a:lumMod val="10000"/>
                  </a:schemeClr>
                </a:solidFill>
                <a:latin typeface="Readex Pro Medium" pitchFamily="2" charset="-78"/>
                <a:ea typeface="+mn-ea"/>
                <a:cs typeface="Readex Pro Medium" pitchFamily="2" charset="-78"/>
                <a:sym typeface="Lama Sans Bold"/>
              </a:defRPr>
            </a:lvl1pPr>
          </a:lstStyle>
          <a:p>
            <a:r>
              <a:rPr dirty="0" err="1"/>
              <a:t>عنوان</a:t>
            </a:r>
            <a:endParaRPr dirty="0"/>
          </a:p>
        </p:txBody>
      </p:sp>
      <p:sp>
        <p:nvSpPr>
          <p:cNvPr id="46"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6BBD0E45-5169-5350-0F89-BAF4012D0D03}"/>
              </a:ext>
            </a:extLst>
          </p:cNvPr>
          <p:cNvSpPr txBox="1">
            <a:spLocks noGrp="1"/>
          </p:cNvSpPr>
          <p:nvPr>
            <p:ph type="body" sz="quarter" idx="35" hasCustomPrompt="1"/>
          </p:nvPr>
        </p:nvSpPr>
        <p:spPr>
          <a:xfrm>
            <a:off x="4631514" y="3159610"/>
            <a:ext cx="1440000" cy="708724"/>
          </a:xfrm>
          <a:prstGeom prst="rect">
            <a:avLst/>
          </a:prstGeom>
        </p:spPr>
        <p:txBody>
          <a:bodyPr lIns="0" tIns="0" rIns="0" bIns="0">
            <a:noAutofit/>
          </a:bodyPr>
          <a:lstStyle>
            <a:lvl1pPr marL="0" indent="0" algn="ctr" rtl="1">
              <a:lnSpc>
                <a:spcPct val="100000"/>
              </a:lnSpc>
              <a:spcBef>
                <a:spcPts val="0"/>
              </a:spcBef>
              <a:buSzTx/>
              <a:buNone/>
              <a:defRPr sz="1000" spc="-48">
                <a:solidFill>
                  <a:schemeClr val="bg1">
                    <a:lumMod val="10000"/>
                  </a:schemeClr>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a:t>
            </a:r>
            <a:r>
              <a:rPr dirty="0"/>
              <a:t>,</a:t>
            </a:r>
          </a:p>
        </p:txBody>
      </p:sp>
      <p:sp>
        <p:nvSpPr>
          <p:cNvPr id="47" name="عنوان الفقرة">
            <a:extLst>
              <a:ext uri="{FF2B5EF4-FFF2-40B4-BE49-F238E27FC236}">
                <a16:creationId xmlns:a16="http://schemas.microsoft.com/office/drawing/2014/main" id="{E1F0EFF9-6AAD-69C0-18C2-5429D4E67038}"/>
              </a:ext>
            </a:extLst>
          </p:cNvPr>
          <p:cNvSpPr txBox="1">
            <a:spLocks noGrp="1"/>
          </p:cNvSpPr>
          <p:nvPr>
            <p:ph type="body" sz="quarter" idx="36" hasCustomPrompt="1"/>
          </p:nvPr>
        </p:nvSpPr>
        <p:spPr>
          <a:xfrm>
            <a:off x="3330026" y="4967945"/>
            <a:ext cx="1440000" cy="359783"/>
          </a:xfrm>
          <a:prstGeom prst="rect">
            <a:avLst/>
          </a:prstGeom>
        </p:spPr>
        <p:txBody>
          <a:bodyPr lIns="0" tIns="0" rIns="0" bIns="0">
            <a:noAutofit/>
          </a:bodyPr>
          <a:lstStyle>
            <a:lvl1pPr marL="0" indent="0" algn="ctr" rtl="1">
              <a:lnSpc>
                <a:spcPct val="100000"/>
              </a:lnSpc>
              <a:spcBef>
                <a:spcPts val="0"/>
              </a:spcBef>
              <a:buSzTx/>
              <a:buNone/>
              <a:defRPr sz="2000" spc="-119">
                <a:solidFill>
                  <a:schemeClr val="bg1">
                    <a:lumMod val="10000"/>
                  </a:schemeClr>
                </a:solidFill>
                <a:latin typeface="Readex Pro Medium" pitchFamily="2" charset="-78"/>
                <a:ea typeface="+mn-ea"/>
                <a:cs typeface="Readex Pro Medium" pitchFamily="2" charset="-78"/>
                <a:sym typeface="Lama Sans Bold"/>
              </a:defRPr>
            </a:lvl1pPr>
          </a:lstStyle>
          <a:p>
            <a:r>
              <a:rPr dirty="0" err="1"/>
              <a:t>عنوان</a:t>
            </a:r>
            <a:endParaRPr dirty="0"/>
          </a:p>
        </p:txBody>
      </p:sp>
      <p:sp>
        <p:nvSpPr>
          <p:cNvPr id="48"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1E6F0905-A753-B5E7-EABC-DD0857831505}"/>
              </a:ext>
            </a:extLst>
          </p:cNvPr>
          <p:cNvSpPr txBox="1">
            <a:spLocks noGrp="1"/>
          </p:cNvSpPr>
          <p:nvPr>
            <p:ph type="body" sz="quarter" idx="37" hasCustomPrompt="1"/>
          </p:nvPr>
        </p:nvSpPr>
        <p:spPr>
          <a:xfrm>
            <a:off x="3347661" y="5403405"/>
            <a:ext cx="1440000" cy="708724"/>
          </a:xfrm>
          <a:prstGeom prst="rect">
            <a:avLst/>
          </a:prstGeom>
        </p:spPr>
        <p:txBody>
          <a:bodyPr lIns="0" tIns="0" rIns="0" bIns="0">
            <a:noAutofit/>
          </a:bodyPr>
          <a:lstStyle>
            <a:lvl1pPr marL="0" indent="0" algn="ctr" rtl="1">
              <a:lnSpc>
                <a:spcPct val="100000"/>
              </a:lnSpc>
              <a:spcBef>
                <a:spcPts val="0"/>
              </a:spcBef>
              <a:buSzTx/>
              <a:buNone/>
              <a:defRPr sz="1000" spc="-48">
                <a:solidFill>
                  <a:schemeClr val="bg1">
                    <a:lumMod val="10000"/>
                  </a:schemeClr>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a:t>
            </a:r>
            <a:r>
              <a:rPr dirty="0"/>
              <a:t>,</a:t>
            </a:r>
          </a:p>
        </p:txBody>
      </p:sp>
      <p:sp>
        <p:nvSpPr>
          <p:cNvPr id="49" name="عنوان الفقرة">
            <a:extLst>
              <a:ext uri="{FF2B5EF4-FFF2-40B4-BE49-F238E27FC236}">
                <a16:creationId xmlns:a16="http://schemas.microsoft.com/office/drawing/2014/main" id="{11FDB423-18BA-5400-2E8B-1C186C9BA842}"/>
              </a:ext>
            </a:extLst>
          </p:cNvPr>
          <p:cNvSpPr txBox="1">
            <a:spLocks noGrp="1"/>
          </p:cNvSpPr>
          <p:nvPr>
            <p:ph type="body" sz="quarter" idx="38" hasCustomPrompt="1"/>
          </p:nvPr>
        </p:nvSpPr>
        <p:spPr>
          <a:xfrm>
            <a:off x="1907661" y="2724150"/>
            <a:ext cx="1440000" cy="359783"/>
          </a:xfrm>
          <a:prstGeom prst="rect">
            <a:avLst/>
          </a:prstGeom>
        </p:spPr>
        <p:txBody>
          <a:bodyPr lIns="0" tIns="0" rIns="0" bIns="0">
            <a:noAutofit/>
          </a:bodyPr>
          <a:lstStyle>
            <a:lvl1pPr marL="0" indent="0" algn="ctr" rtl="1">
              <a:lnSpc>
                <a:spcPct val="100000"/>
              </a:lnSpc>
              <a:spcBef>
                <a:spcPts val="0"/>
              </a:spcBef>
              <a:buSzTx/>
              <a:buNone/>
              <a:defRPr sz="2000" spc="-119">
                <a:solidFill>
                  <a:schemeClr val="bg1">
                    <a:lumMod val="10000"/>
                  </a:schemeClr>
                </a:solidFill>
                <a:latin typeface="Readex Pro Medium" pitchFamily="2" charset="-78"/>
                <a:ea typeface="+mn-ea"/>
                <a:cs typeface="Readex Pro Medium" pitchFamily="2" charset="-78"/>
                <a:sym typeface="Lama Sans Bold"/>
              </a:defRPr>
            </a:lvl1pPr>
          </a:lstStyle>
          <a:p>
            <a:r>
              <a:rPr dirty="0" err="1"/>
              <a:t>عنوان</a:t>
            </a:r>
            <a:endParaRPr dirty="0"/>
          </a:p>
        </p:txBody>
      </p:sp>
      <p:sp>
        <p:nvSpPr>
          <p:cNvPr id="51"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00A4D736-33ED-563C-380F-C010F50E4E03}"/>
              </a:ext>
            </a:extLst>
          </p:cNvPr>
          <p:cNvSpPr txBox="1">
            <a:spLocks noGrp="1"/>
          </p:cNvSpPr>
          <p:nvPr>
            <p:ph type="body" sz="quarter" idx="39" hasCustomPrompt="1"/>
          </p:nvPr>
        </p:nvSpPr>
        <p:spPr>
          <a:xfrm>
            <a:off x="1925296" y="3159610"/>
            <a:ext cx="1440000" cy="708724"/>
          </a:xfrm>
          <a:prstGeom prst="rect">
            <a:avLst/>
          </a:prstGeom>
        </p:spPr>
        <p:txBody>
          <a:bodyPr lIns="0" tIns="0" rIns="0" bIns="0">
            <a:noAutofit/>
          </a:bodyPr>
          <a:lstStyle>
            <a:lvl1pPr marL="0" indent="0" algn="ctr" rtl="1">
              <a:lnSpc>
                <a:spcPct val="100000"/>
              </a:lnSpc>
              <a:spcBef>
                <a:spcPts val="0"/>
              </a:spcBef>
              <a:buSzTx/>
              <a:buNone/>
              <a:defRPr sz="1000" spc="-48">
                <a:solidFill>
                  <a:schemeClr val="bg1">
                    <a:lumMod val="10000"/>
                  </a:schemeClr>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a:t>
            </a:r>
            <a:r>
              <a:rPr dirty="0"/>
              <a:t>,</a:t>
            </a:r>
          </a:p>
        </p:txBody>
      </p:sp>
      <p:sp>
        <p:nvSpPr>
          <p:cNvPr id="5" name="Line">
            <a:extLst>
              <a:ext uri="{FF2B5EF4-FFF2-40B4-BE49-F238E27FC236}">
                <a16:creationId xmlns:a16="http://schemas.microsoft.com/office/drawing/2014/main" id="{E7D51955-CF3F-572A-1303-374C6FA58A02}"/>
              </a:ext>
            </a:extLst>
          </p:cNvPr>
          <p:cNvSpPr/>
          <p:nvPr userDrawn="1"/>
        </p:nvSpPr>
        <p:spPr>
          <a:xfrm flipV="1">
            <a:off x="11724675" y="2029561"/>
            <a:ext cx="0" cy="378363"/>
          </a:xfrm>
          <a:prstGeom prst="line">
            <a:avLst/>
          </a:prstGeom>
          <a:ln w="25400">
            <a:solidFill>
              <a:srgbClr val="000000"/>
            </a:solidFill>
            <a:miter lim="400000"/>
          </a:ln>
        </p:spPr>
        <p:txBody>
          <a:bodyPr lIns="25400" tIns="25400" rIns="25400" bIns="25400" anchor="ctr"/>
          <a:lstStyle/>
          <a:p>
            <a:endParaRPr sz="900">
              <a:solidFill>
                <a:srgbClr val="5E5E5E"/>
              </a:solidFill>
              <a:latin typeface="Lama Sans Bold"/>
              <a:cs typeface="Lama Sans Bold"/>
            </a:endParaRPr>
          </a:p>
        </p:txBody>
      </p:sp>
      <p:sp>
        <p:nvSpPr>
          <p:cNvPr id="6" name="عنوان الفقرة">
            <a:extLst>
              <a:ext uri="{FF2B5EF4-FFF2-40B4-BE49-F238E27FC236}">
                <a16:creationId xmlns:a16="http://schemas.microsoft.com/office/drawing/2014/main" id="{005C63E1-0690-8795-B590-DDC6D18B92A2}"/>
              </a:ext>
            </a:extLst>
          </p:cNvPr>
          <p:cNvSpPr txBox="1">
            <a:spLocks noGrp="1"/>
          </p:cNvSpPr>
          <p:nvPr>
            <p:ph type="body" sz="quarter" idx="22"/>
          </p:nvPr>
        </p:nvSpPr>
        <p:spPr>
          <a:xfrm>
            <a:off x="8661568" y="1933176"/>
            <a:ext cx="2954543" cy="640345"/>
          </a:xfrm>
          <a:prstGeom prst="rect">
            <a:avLst/>
          </a:prstGeom>
        </p:spPr>
        <p:txBody>
          <a:bodyPr lIns="0" tIns="0" rIns="0" bIns="0">
            <a:noAutofit/>
          </a:bodyPr>
          <a:lstStyle>
            <a:lvl1pPr marL="0" indent="0" algn="r" rtl="1">
              <a:lnSpc>
                <a:spcPct val="100000"/>
              </a:lnSpc>
              <a:spcBef>
                <a:spcPts val="0"/>
              </a:spcBef>
              <a:buSzTx/>
              <a:buNone/>
              <a:defRPr sz="3200" spc="-119">
                <a:solidFill>
                  <a:srgbClr val="000000"/>
                </a:solidFill>
                <a:latin typeface="Readex Pro SemiBold" pitchFamily="2" charset="-78"/>
                <a:ea typeface="+mn-ea"/>
                <a:cs typeface="Readex Pro SemiBold" pitchFamily="2" charset="-78"/>
                <a:sym typeface="Lama Sans Bold"/>
              </a:defRPr>
            </a:lvl1pPr>
          </a:lstStyle>
          <a:p>
            <a:r>
              <a:rPr dirty="0" err="1"/>
              <a:t>عنوان</a:t>
            </a:r>
            <a:r>
              <a:rPr dirty="0"/>
              <a:t> </a:t>
            </a:r>
            <a:r>
              <a:rPr dirty="0" err="1"/>
              <a:t>الفقرة</a:t>
            </a:r>
            <a:endParaRPr dirty="0"/>
          </a:p>
        </p:txBody>
      </p:sp>
      <p:sp>
        <p:nvSpPr>
          <p:cNvPr id="7" name="March 2024">
            <a:extLst>
              <a:ext uri="{FF2B5EF4-FFF2-40B4-BE49-F238E27FC236}">
                <a16:creationId xmlns:a16="http://schemas.microsoft.com/office/drawing/2014/main" id="{2C4075EA-123F-33E7-8CD0-3657F6D6CD86}"/>
              </a:ext>
            </a:extLst>
          </p:cNvPr>
          <p:cNvSpPr txBox="1">
            <a:spLocks/>
          </p:cNvSpPr>
          <p:nvPr userDrawn="1"/>
        </p:nvSpPr>
        <p:spPr>
          <a:xfrm>
            <a:off x="10235367" y="6502035"/>
            <a:ext cx="1454986" cy="2055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Autofit/>
          </a:bodyPr>
          <a:lstStyle>
            <a:lvl1pPr marL="0" marR="0" indent="0" algn="r" defTabSz="1219169" rtl="1" latinLnBrk="0">
              <a:lnSpc>
                <a:spcPct val="100000"/>
              </a:lnSpc>
              <a:spcBef>
                <a:spcPts val="0"/>
              </a:spcBef>
              <a:spcAft>
                <a:spcPts val="0"/>
              </a:spcAft>
              <a:buClrTx/>
              <a:buSzTx/>
              <a:buFontTx/>
              <a:buNone/>
              <a:tabLst/>
              <a:defRPr sz="900" b="0" i="0" u="none" strike="noStrike" cap="none" spc="-18" baseline="0">
                <a:solidFill>
                  <a:srgbClr val="000000"/>
                </a:solidFill>
                <a:uFillTx/>
                <a:latin typeface="Lama Sans Regular"/>
                <a:ea typeface="Lama Sans Regular"/>
                <a:cs typeface="Lama Sans Regular"/>
                <a:sym typeface="Lama Sans Regular"/>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9pPr>
          </a:lstStyle>
          <a:p>
            <a:pPr marL="0" marR="0" lvl="0" indent="0" algn="r" defTabSz="1219169" rtl="1" eaLnBrk="1" fontAlgn="auto" latinLnBrk="0" hangingPunct="1">
              <a:lnSpc>
                <a:spcPct val="100000"/>
              </a:lnSpc>
              <a:spcBef>
                <a:spcPts val="0"/>
              </a:spcBef>
              <a:spcAft>
                <a:spcPts val="0"/>
              </a:spcAft>
              <a:buClrTx/>
              <a:buSzTx/>
              <a:buFontTx/>
              <a:buNone/>
              <a:tabLst/>
              <a:defRPr/>
            </a:pPr>
            <a:r>
              <a:rPr kumimoji="0" lang="ar-SA" sz="900" b="0" i="0" u="none" strike="noStrike" kern="0" cap="none" spc="-18" normalizeH="0" baseline="0" noProof="0" dirty="0">
                <a:ln>
                  <a:noFill/>
                </a:ln>
                <a:solidFill>
                  <a:srgbClr val="000000"/>
                </a:solidFill>
                <a:effectLst/>
                <a:uLnTx/>
                <a:uFillTx/>
                <a:latin typeface="Readex Pro Light" pitchFamily="2" charset="-78"/>
                <a:cs typeface="Readex Pro Light" pitchFamily="2" charset="-78"/>
                <a:sym typeface="Lama Sans Regular"/>
              </a:rPr>
              <a:t>2025</a:t>
            </a:r>
            <a:endParaRPr kumimoji="0" lang="en-GB" sz="900" b="0" i="0" u="none" strike="noStrike" kern="0" cap="none" spc="-18" normalizeH="0" baseline="0" noProof="0" dirty="0">
              <a:ln>
                <a:noFill/>
              </a:ln>
              <a:solidFill>
                <a:srgbClr val="000000"/>
              </a:solidFill>
              <a:effectLst/>
              <a:uLnTx/>
              <a:uFillTx/>
              <a:latin typeface="Lama Sans Regular"/>
              <a:cs typeface="Lama Sans Regular"/>
              <a:sym typeface="Lama Sans Regular"/>
            </a:endParaRPr>
          </a:p>
        </p:txBody>
      </p:sp>
      <p:sp>
        <p:nvSpPr>
          <p:cNvPr id="9" name="Text Placeholder 6">
            <a:extLst>
              <a:ext uri="{FF2B5EF4-FFF2-40B4-BE49-F238E27FC236}">
                <a16:creationId xmlns:a16="http://schemas.microsoft.com/office/drawing/2014/main" id="{25360D8A-E535-2B22-BFB5-F09A1D80FA3D}"/>
              </a:ext>
            </a:extLst>
          </p:cNvPr>
          <p:cNvSpPr>
            <a:spLocks noGrp="1"/>
          </p:cNvSpPr>
          <p:nvPr>
            <p:ph type="body" sz="quarter" idx="10" hasCustomPrompt="1"/>
          </p:nvPr>
        </p:nvSpPr>
        <p:spPr>
          <a:xfrm>
            <a:off x="388714" y="317117"/>
            <a:ext cx="3821336" cy="273434"/>
          </a:xfrm>
        </p:spPr>
        <p:txBody>
          <a:bodyPr>
            <a:noAutofit/>
          </a:bodyPr>
          <a:lstStyle>
            <a:lvl1pPr marL="0" indent="0">
              <a:buNone/>
              <a:defRPr sz="900">
                <a:solidFill>
                  <a:srgbClr val="000000"/>
                </a:solidFill>
              </a:defRPr>
            </a:lvl1pPr>
          </a:lstStyle>
          <a:p>
            <a:pPr lvl="0"/>
            <a:r>
              <a:rPr lang="ar-SA" dirty="0"/>
              <a:t>عنوان العرض التقديمي</a:t>
            </a:r>
          </a:p>
        </p:txBody>
      </p:sp>
      <p:pic>
        <p:nvPicPr>
          <p:cNvPr id="4" name="Graphic 3">
            <a:extLst>
              <a:ext uri="{FF2B5EF4-FFF2-40B4-BE49-F238E27FC236}">
                <a16:creationId xmlns:a16="http://schemas.microsoft.com/office/drawing/2014/main" id="{72554330-A93E-21C9-EBE6-98952FF7F45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35367" y="352060"/>
            <a:ext cx="1380744" cy="467855"/>
          </a:xfrm>
          <a:prstGeom prst="rect">
            <a:avLst/>
          </a:prstGeom>
        </p:spPr>
      </p:pic>
    </p:spTree>
    <p:extLst>
      <p:ext uri="{BB962C8B-B14F-4D97-AF65-F5344CB8AC3E}">
        <p14:creationId xmlns:p14="http://schemas.microsoft.com/office/powerpoint/2010/main" val="9803777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8_Title and Content">
    <p:spTree>
      <p:nvGrpSpPr>
        <p:cNvPr id="1" name=""/>
        <p:cNvGrpSpPr/>
        <p:nvPr/>
      </p:nvGrpSpPr>
      <p:grpSpPr>
        <a:xfrm>
          <a:off x="0" y="0"/>
          <a:ext cx="0" cy="0"/>
          <a:chOff x="0" y="0"/>
          <a:chExt cx="0" cy="0"/>
        </a:xfrm>
      </p:grpSpPr>
      <p:sp>
        <p:nvSpPr>
          <p:cNvPr id="54" name="Slide Number">
            <a:extLst>
              <a:ext uri="{FF2B5EF4-FFF2-40B4-BE49-F238E27FC236}">
                <a16:creationId xmlns:a16="http://schemas.microsoft.com/office/drawing/2014/main" id="{0FBA0655-D667-5CB9-F627-4130A366DEC7}"/>
              </a:ext>
            </a:extLst>
          </p:cNvPr>
          <p:cNvSpPr txBox="1">
            <a:spLocks/>
          </p:cNvSpPr>
          <p:nvPr userDrawn="1"/>
        </p:nvSpPr>
        <p:spPr>
          <a:xfrm>
            <a:off x="472072" y="6405453"/>
            <a:ext cx="218008" cy="2410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b">
            <a:spAutoFit/>
          </a:bodyPr>
          <a:lstStyle>
            <a:defPPr>
              <a:defRPr lang="en-SA"/>
            </a:defPPr>
            <a:lvl1pPr marL="0" algn="l" defTabSz="292100" rtl="0" eaLnBrk="1" latinLnBrk="0" hangingPunct="1">
              <a:defRPr sz="900" kern="1200">
                <a:solidFill>
                  <a:srgbClr val="00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hangingPunct="0"/>
            <a:fld id="{86CB4B4D-7CA3-9044-876B-883B54F8677D}" type="slidenum">
              <a:rPr lang="en-GB" kern="0" smtClean="0">
                <a:latin typeface="Lama Sans Regular"/>
                <a:cs typeface="Lama Sans Regular"/>
                <a:sym typeface="Lama Sans Regular"/>
              </a:rPr>
              <a:pPr algn="ctr" hangingPunct="0"/>
              <a:t>‹#›</a:t>
            </a:fld>
            <a:endParaRPr lang="en-GB" kern="0">
              <a:latin typeface="Lama Sans Regular"/>
              <a:cs typeface="Lama Sans Regular"/>
              <a:sym typeface="Lama Sans Regular"/>
            </a:endParaRPr>
          </a:p>
        </p:txBody>
      </p:sp>
      <p:sp>
        <p:nvSpPr>
          <p:cNvPr id="68" name="Line">
            <a:extLst>
              <a:ext uri="{FF2B5EF4-FFF2-40B4-BE49-F238E27FC236}">
                <a16:creationId xmlns:a16="http://schemas.microsoft.com/office/drawing/2014/main" id="{A8E3C537-A946-4B41-148D-D4C662A4B6E0}"/>
              </a:ext>
            </a:extLst>
          </p:cNvPr>
          <p:cNvSpPr/>
          <p:nvPr userDrawn="1"/>
        </p:nvSpPr>
        <p:spPr>
          <a:xfrm>
            <a:off x="495300" y="6369050"/>
            <a:ext cx="11201401" cy="0"/>
          </a:xfrm>
          <a:prstGeom prst="line">
            <a:avLst/>
          </a:prstGeom>
          <a:ln w="9525">
            <a:solidFill>
              <a:srgbClr val="000000"/>
            </a:solidFill>
            <a:miter lim="400000"/>
          </a:ln>
        </p:spPr>
        <p:txBody>
          <a:bodyPr lIns="25400" tIns="25400" rIns="25400" bIns="25400" anchor="ctr"/>
          <a:lstStyle/>
          <a:p>
            <a:endParaRPr sz="900">
              <a:solidFill>
                <a:srgbClr val="5E5E5E"/>
              </a:solidFill>
              <a:latin typeface="Lama Sans Bold"/>
              <a:cs typeface="Lama Sans Bold"/>
            </a:endParaRPr>
          </a:p>
        </p:txBody>
      </p:sp>
      <p:sp>
        <p:nvSpPr>
          <p:cNvPr id="35" name="Image">
            <a:extLst>
              <a:ext uri="{FF2B5EF4-FFF2-40B4-BE49-F238E27FC236}">
                <a16:creationId xmlns:a16="http://schemas.microsoft.com/office/drawing/2014/main" id="{E0AB9447-874B-DE0B-1860-A3F323C735C5}"/>
              </a:ext>
            </a:extLst>
          </p:cNvPr>
          <p:cNvSpPr txBox="1">
            <a:spLocks/>
          </p:cNvSpPr>
          <p:nvPr userDrawn="1"/>
        </p:nvSpPr>
        <p:spPr>
          <a:xfrm>
            <a:off x="4518945" y="2838621"/>
            <a:ext cx="2662768" cy="14978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39" tIns="45719" rIns="91439" bIns="45719">
            <a:noAutofit/>
          </a:bodyPr>
          <a:lstStyle>
            <a:lvl1pPr marL="304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9pPr>
          </a:lstStyle>
          <a:p>
            <a:pPr marL="304800" marR="0" lvl="0" indent="-304800" algn="l" defTabSz="1219169" rtl="0" eaLnBrk="1" fontAlgn="auto" latinLnBrk="0" hangingPunct="1">
              <a:lnSpc>
                <a:spcPct val="90000"/>
              </a:lnSpc>
              <a:spcBef>
                <a:spcPts val="2250"/>
              </a:spcBef>
              <a:spcAft>
                <a:spcPts val="0"/>
              </a:spcAft>
              <a:buClrTx/>
              <a:buSzPct val="123000"/>
              <a:buFontTx/>
              <a:buChar char="•"/>
              <a:tabLst/>
              <a:defRPr/>
            </a:pPr>
            <a:endParaRPr kumimoji="0" lang="en-GB" sz="2400" b="0" i="0" u="none" strike="noStrike" kern="0" cap="none" spc="0" normalizeH="0" baseline="0" noProof="0">
              <a:ln>
                <a:noFill/>
              </a:ln>
              <a:solidFill>
                <a:srgbClr val="000000"/>
              </a:solidFill>
              <a:effectLst/>
              <a:uLnTx/>
              <a:uFillTx/>
              <a:latin typeface="Lama Sans Regular"/>
              <a:cs typeface="Lama Sans Regular"/>
              <a:sym typeface="Lama Sans Regular"/>
            </a:endParaRPr>
          </a:p>
        </p:txBody>
      </p:sp>
      <p:grpSp>
        <p:nvGrpSpPr>
          <p:cNvPr id="36" name="Group">
            <a:extLst>
              <a:ext uri="{FF2B5EF4-FFF2-40B4-BE49-F238E27FC236}">
                <a16:creationId xmlns:a16="http://schemas.microsoft.com/office/drawing/2014/main" id="{3C062C83-989A-9532-EAA2-E8D78C9BB3EE}"/>
              </a:ext>
            </a:extLst>
          </p:cNvPr>
          <p:cNvGrpSpPr/>
          <p:nvPr userDrawn="1"/>
        </p:nvGrpSpPr>
        <p:grpSpPr>
          <a:xfrm>
            <a:off x="4593250" y="2335029"/>
            <a:ext cx="2514159" cy="2504990"/>
            <a:chOff x="0" y="0"/>
            <a:chExt cx="6855742" cy="6830740"/>
          </a:xfrm>
        </p:grpSpPr>
        <p:sp>
          <p:nvSpPr>
            <p:cNvPr id="37" name="Circle">
              <a:extLst>
                <a:ext uri="{FF2B5EF4-FFF2-40B4-BE49-F238E27FC236}">
                  <a16:creationId xmlns:a16="http://schemas.microsoft.com/office/drawing/2014/main" id="{6374216D-AFB9-3A35-E841-3DB2935B75BE}"/>
                </a:ext>
              </a:extLst>
            </p:cNvPr>
            <p:cNvSpPr/>
            <p:nvPr/>
          </p:nvSpPr>
          <p:spPr>
            <a:xfrm>
              <a:off x="426956" y="414540"/>
              <a:ext cx="6001831" cy="6001637"/>
            </a:xfrm>
            <a:prstGeom prst="ellipse">
              <a:avLst/>
            </a:prstGeom>
            <a:noFill/>
            <a:ln w="12700" cap="flat">
              <a:solidFill>
                <a:srgbClr val="000000"/>
              </a:solidFill>
              <a:prstDash val="solid"/>
              <a:miter lim="400000"/>
            </a:ln>
            <a:effectLst/>
          </p:spPr>
          <p:txBody>
            <a:bodyPr wrap="square" lIns="50800" tIns="50800" rIns="50800" bIns="50800" numCol="1" anchor="ctr">
              <a:noAutofit/>
            </a:bodyPr>
            <a:lstStyle/>
            <a:p>
              <a:pPr defTabSz="457200">
                <a:spcBef>
                  <a:spcPts val="500"/>
                </a:spcBef>
                <a:defRPr sz="100">
                  <a:solidFill>
                    <a:srgbClr val="000000"/>
                  </a:solidFill>
                </a:defRPr>
              </a:pPr>
              <a:endParaRPr sz="100">
                <a:solidFill>
                  <a:srgbClr val="000000"/>
                </a:solidFill>
                <a:latin typeface="Lama Sans Bold"/>
                <a:cs typeface="Lama Sans Bold"/>
              </a:endParaRPr>
            </a:p>
          </p:txBody>
        </p:sp>
        <p:sp>
          <p:nvSpPr>
            <p:cNvPr id="38" name="Circle">
              <a:extLst>
                <a:ext uri="{FF2B5EF4-FFF2-40B4-BE49-F238E27FC236}">
                  <a16:creationId xmlns:a16="http://schemas.microsoft.com/office/drawing/2014/main" id="{5C85D4B8-29EF-89EB-0EDB-6A3E2FFD8130}"/>
                </a:ext>
              </a:extLst>
            </p:cNvPr>
            <p:cNvSpPr/>
            <p:nvPr/>
          </p:nvSpPr>
          <p:spPr>
            <a:xfrm>
              <a:off x="3027064" y="0"/>
              <a:ext cx="801420" cy="801420"/>
            </a:xfrm>
            <a:prstGeom prst="ellipse">
              <a:avLst/>
            </a:prstGeom>
            <a:solidFill>
              <a:schemeClr val="bg1"/>
            </a:solidFill>
            <a:ln w="12700" cap="flat">
              <a:solidFill>
                <a:srgbClr val="000000"/>
              </a:solidFill>
              <a:prstDash val="solid"/>
              <a:miter lim="400000"/>
            </a:ln>
            <a:effectLst/>
          </p:spPr>
          <p:txBody>
            <a:bodyPr wrap="square" lIns="50800" tIns="50800" rIns="50800" bIns="50800" numCol="1" anchor="ctr">
              <a:noAutofit/>
            </a:bodyPr>
            <a:lstStyle/>
            <a:p>
              <a:pPr defTabSz="457200">
                <a:spcBef>
                  <a:spcPts val="500"/>
                </a:spcBef>
                <a:defRPr sz="100">
                  <a:solidFill>
                    <a:srgbClr val="000000"/>
                  </a:solidFill>
                </a:defRPr>
              </a:pPr>
              <a:endParaRPr sz="100">
                <a:solidFill>
                  <a:srgbClr val="000000"/>
                </a:solidFill>
                <a:latin typeface="Lama Sans Bold"/>
                <a:cs typeface="Lama Sans Bold"/>
              </a:endParaRPr>
            </a:p>
          </p:txBody>
        </p:sp>
        <p:sp>
          <p:nvSpPr>
            <p:cNvPr id="39" name="Circle">
              <a:extLst>
                <a:ext uri="{FF2B5EF4-FFF2-40B4-BE49-F238E27FC236}">
                  <a16:creationId xmlns:a16="http://schemas.microsoft.com/office/drawing/2014/main" id="{A554536B-55A0-A8C9-265F-44D64EC4CC0E}"/>
                </a:ext>
              </a:extLst>
            </p:cNvPr>
            <p:cNvSpPr/>
            <p:nvPr/>
          </p:nvSpPr>
          <p:spPr>
            <a:xfrm>
              <a:off x="3027064" y="6029321"/>
              <a:ext cx="801420" cy="801420"/>
            </a:xfrm>
            <a:prstGeom prst="ellipse">
              <a:avLst/>
            </a:prstGeom>
            <a:solidFill>
              <a:schemeClr val="bg1"/>
            </a:solidFill>
            <a:ln w="12700" cap="flat">
              <a:solidFill>
                <a:srgbClr val="000000"/>
              </a:solidFill>
              <a:prstDash val="solid"/>
              <a:miter lim="400000"/>
            </a:ln>
            <a:effectLst/>
          </p:spPr>
          <p:txBody>
            <a:bodyPr wrap="square" lIns="50800" tIns="50800" rIns="50800" bIns="50800" numCol="1" anchor="ctr">
              <a:noAutofit/>
            </a:bodyPr>
            <a:lstStyle/>
            <a:p>
              <a:pPr defTabSz="457200">
                <a:spcBef>
                  <a:spcPts val="500"/>
                </a:spcBef>
                <a:defRPr sz="100">
                  <a:solidFill>
                    <a:srgbClr val="000000"/>
                  </a:solidFill>
                </a:defRPr>
              </a:pPr>
              <a:endParaRPr sz="100">
                <a:solidFill>
                  <a:srgbClr val="000000"/>
                </a:solidFill>
                <a:latin typeface="Lama Sans Bold"/>
                <a:cs typeface="Lama Sans Bold"/>
              </a:endParaRPr>
            </a:p>
          </p:txBody>
        </p:sp>
        <p:sp>
          <p:nvSpPr>
            <p:cNvPr id="40" name="Circle">
              <a:extLst>
                <a:ext uri="{FF2B5EF4-FFF2-40B4-BE49-F238E27FC236}">
                  <a16:creationId xmlns:a16="http://schemas.microsoft.com/office/drawing/2014/main" id="{500A9C1A-3A11-7BB4-A891-2105ACF468BE}"/>
                </a:ext>
              </a:extLst>
            </p:cNvPr>
            <p:cNvSpPr/>
            <p:nvPr/>
          </p:nvSpPr>
          <p:spPr>
            <a:xfrm>
              <a:off x="0" y="3014648"/>
              <a:ext cx="801420" cy="801420"/>
            </a:xfrm>
            <a:prstGeom prst="ellipse">
              <a:avLst/>
            </a:prstGeom>
            <a:solidFill>
              <a:schemeClr val="bg1"/>
            </a:solidFill>
            <a:ln w="12700" cap="flat">
              <a:solidFill>
                <a:srgbClr val="000000"/>
              </a:solidFill>
              <a:prstDash val="solid"/>
              <a:miter lim="400000"/>
            </a:ln>
            <a:effectLst/>
          </p:spPr>
          <p:txBody>
            <a:bodyPr wrap="square" lIns="50800" tIns="50800" rIns="50800" bIns="50800" numCol="1" anchor="ctr">
              <a:noAutofit/>
            </a:bodyPr>
            <a:lstStyle/>
            <a:p>
              <a:pPr defTabSz="457200">
                <a:spcBef>
                  <a:spcPts val="500"/>
                </a:spcBef>
                <a:defRPr sz="100">
                  <a:solidFill>
                    <a:srgbClr val="000000"/>
                  </a:solidFill>
                </a:defRPr>
              </a:pPr>
              <a:endParaRPr sz="100">
                <a:solidFill>
                  <a:srgbClr val="000000"/>
                </a:solidFill>
                <a:latin typeface="Lama Sans Bold"/>
                <a:cs typeface="Lama Sans Bold"/>
              </a:endParaRPr>
            </a:p>
          </p:txBody>
        </p:sp>
        <p:sp>
          <p:nvSpPr>
            <p:cNvPr id="41" name="Circle">
              <a:extLst>
                <a:ext uri="{FF2B5EF4-FFF2-40B4-BE49-F238E27FC236}">
                  <a16:creationId xmlns:a16="http://schemas.microsoft.com/office/drawing/2014/main" id="{2BC7248D-763D-362E-CCF1-DADF0AA46E2C}"/>
                </a:ext>
              </a:extLst>
            </p:cNvPr>
            <p:cNvSpPr/>
            <p:nvPr/>
          </p:nvSpPr>
          <p:spPr>
            <a:xfrm>
              <a:off x="6054323" y="3014648"/>
              <a:ext cx="801420" cy="801420"/>
            </a:xfrm>
            <a:prstGeom prst="ellipse">
              <a:avLst/>
            </a:prstGeom>
            <a:solidFill>
              <a:schemeClr val="bg1"/>
            </a:solidFill>
            <a:ln w="12700" cap="flat">
              <a:solidFill>
                <a:srgbClr val="000000"/>
              </a:solidFill>
              <a:prstDash val="solid"/>
              <a:miter lim="400000"/>
            </a:ln>
            <a:effectLst/>
          </p:spPr>
          <p:txBody>
            <a:bodyPr wrap="square" lIns="50800" tIns="50800" rIns="50800" bIns="50800" numCol="1" anchor="ctr">
              <a:noAutofit/>
            </a:bodyPr>
            <a:lstStyle/>
            <a:p>
              <a:pPr defTabSz="457200">
                <a:spcBef>
                  <a:spcPts val="500"/>
                </a:spcBef>
                <a:defRPr sz="100">
                  <a:solidFill>
                    <a:srgbClr val="000000"/>
                  </a:solidFill>
                </a:defRPr>
              </a:pPr>
              <a:endParaRPr sz="100">
                <a:solidFill>
                  <a:srgbClr val="000000"/>
                </a:solidFill>
                <a:latin typeface="Lama Sans Bold"/>
                <a:cs typeface="Lama Sans Bold"/>
              </a:endParaRPr>
            </a:p>
          </p:txBody>
        </p:sp>
      </p:grpSp>
      <p:sp>
        <p:nvSpPr>
          <p:cNvPr id="56" name="عنوان الفقرة">
            <a:extLst>
              <a:ext uri="{FF2B5EF4-FFF2-40B4-BE49-F238E27FC236}">
                <a16:creationId xmlns:a16="http://schemas.microsoft.com/office/drawing/2014/main" id="{74017E75-77C7-4DBB-B4BD-2DC8AAA7D755}"/>
              </a:ext>
            </a:extLst>
          </p:cNvPr>
          <p:cNvSpPr txBox="1">
            <a:spLocks noGrp="1"/>
          </p:cNvSpPr>
          <p:nvPr>
            <p:ph type="body" sz="quarter" idx="26" hasCustomPrompt="1"/>
          </p:nvPr>
        </p:nvSpPr>
        <p:spPr>
          <a:xfrm>
            <a:off x="4939990" y="1347720"/>
            <a:ext cx="1896642" cy="285282"/>
          </a:xfrm>
          <a:prstGeom prst="rect">
            <a:avLst/>
          </a:prstGeom>
        </p:spPr>
        <p:txBody>
          <a:bodyPr lIns="0" tIns="0" rIns="0" bIns="0">
            <a:noAutofit/>
          </a:bodyPr>
          <a:lstStyle>
            <a:lvl1pPr marL="0" indent="0" algn="ctr" rtl="1">
              <a:lnSpc>
                <a:spcPct val="100000"/>
              </a:lnSpc>
              <a:spcBef>
                <a:spcPts val="0"/>
              </a:spcBef>
              <a:buSzTx/>
              <a:buNone/>
              <a:defRPr sz="2000" spc="-119">
                <a:solidFill>
                  <a:schemeClr val="bg1">
                    <a:lumMod val="10000"/>
                  </a:schemeClr>
                </a:solidFill>
                <a:latin typeface="Readex Pro Medium" pitchFamily="2" charset="-78"/>
                <a:ea typeface="+mn-ea"/>
                <a:cs typeface="Readex Pro Medium" pitchFamily="2" charset="-78"/>
                <a:sym typeface="Lama Sans Bold"/>
              </a:defRPr>
            </a:lvl1pPr>
          </a:lstStyle>
          <a:p>
            <a:r>
              <a:rPr dirty="0" err="1"/>
              <a:t>عنوان</a:t>
            </a:r>
            <a:endParaRPr dirty="0"/>
          </a:p>
        </p:txBody>
      </p:sp>
      <p:sp>
        <p:nvSpPr>
          <p:cNvPr id="57"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992325EB-6780-4982-DE09-E0E801D77127}"/>
              </a:ext>
            </a:extLst>
          </p:cNvPr>
          <p:cNvSpPr txBox="1">
            <a:spLocks noGrp="1"/>
          </p:cNvSpPr>
          <p:nvPr>
            <p:ph type="body" sz="quarter" idx="27" hasCustomPrompt="1"/>
          </p:nvPr>
        </p:nvSpPr>
        <p:spPr>
          <a:xfrm>
            <a:off x="4939989" y="1693944"/>
            <a:ext cx="1896643" cy="510383"/>
          </a:xfrm>
          <a:prstGeom prst="rect">
            <a:avLst/>
          </a:prstGeom>
        </p:spPr>
        <p:txBody>
          <a:bodyPr lIns="0" tIns="0" rIns="0" bIns="0">
            <a:noAutofit/>
          </a:bodyPr>
          <a:lstStyle>
            <a:lvl1pPr marL="0" indent="0" algn="ctr" rtl="1">
              <a:lnSpc>
                <a:spcPct val="100000"/>
              </a:lnSpc>
              <a:spcBef>
                <a:spcPts val="0"/>
              </a:spcBef>
              <a:buSzTx/>
              <a:buNone/>
              <a:defRPr sz="1000" spc="-48">
                <a:solidFill>
                  <a:schemeClr val="bg1">
                    <a:lumMod val="10000"/>
                  </a:schemeClr>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a:t>
            </a:r>
            <a:r>
              <a:rPr dirty="0"/>
              <a:t>,</a:t>
            </a:r>
          </a:p>
        </p:txBody>
      </p:sp>
      <p:sp>
        <p:nvSpPr>
          <p:cNvPr id="62" name="عنوان الفقرة">
            <a:extLst>
              <a:ext uri="{FF2B5EF4-FFF2-40B4-BE49-F238E27FC236}">
                <a16:creationId xmlns:a16="http://schemas.microsoft.com/office/drawing/2014/main" id="{3739AA57-66A1-A5BE-435D-F5DFBD85CD87}"/>
              </a:ext>
            </a:extLst>
          </p:cNvPr>
          <p:cNvSpPr txBox="1">
            <a:spLocks noGrp="1"/>
          </p:cNvSpPr>
          <p:nvPr>
            <p:ph type="body" sz="quarter" idx="28" hasCustomPrompt="1"/>
          </p:nvPr>
        </p:nvSpPr>
        <p:spPr>
          <a:xfrm>
            <a:off x="2427056" y="2968378"/>
            <a:ext cx="1896642" cy="285282"/>
          </a:xfrm>
          <a:prstGeom prst="rect">
            <a:avLst/>
          </a:prstGeom>
        </p:spPr>
        <p:txBody>
          <a:bodyPr lIns="0" tIns="0" rIns="0" bIns="0">
            <a:noAutofit/>
          </a:bodyPr>
          <a:lstStyle>
            <a:lvl1pPr marL="0" indent="0" algn="ctr" rtl="1">
              <a:lnSpc>
                <a:spcPct val="100000"/>
              </a:lnSpc>
              <a:spcBef>
                <a:spcPts val="0"/>
              </a:spcBef>
              <a:buSzTx/>
              <a:buNone/>
              <a:defRPr sz="2000" spc="-119">
                <a:solidFill>
                  <a:schemeClr val="bg1">
                    <a:lumMod val="10000"/>
                  </a:schemeClr>
                </a:solidFill>
                <a:latin typeface="Readex Pro Medium" pitchFamily="2" charset="-78"/>
                <a:ea typeface="+mn-ea"/>
                <a:cs typeface="Readex Pro Medium" pitchFamily="2" charset="-78"/>
                <a:sym typeface="Lama Sans Bold"/>
              </a:defRPr>
            </a:lvl1pPr>
          </a:lstStyle>
          <a:p>
            <a:r>
              <a:rPr dirty="0" err="1"/>
              <a:t>عنوان</a:t>
            </a:r>
            <a:endParaRPr dirty="0"/>
          </a:p>
        </p:txBody>
      </p:sp>
      <p:sp>
        <p:nvSpPr>
          <p:cNvPr id="63"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B250AE16-779C-1F7F-8F62-F740E4B8C298}"/>
              </a:ext>
            </a:extLst>
          </p:cNvPr>
          <p:cNvSpPr txBox="1">
            <a:spLocks noGrp="1"/>
          </p:cNvSpPr>
          <p:nvPr>
            <p:ph type="body" sz="quarter" idx="29" hasCustomPrompt="1"/>
          </p:nvPr>
        </p:nvSpPr>
        <p:spPr>
          <a:xfrm>
            <a:off x="2427055" y="3314602"/>
            <a:ext cx="1896643" cy="510383"/>
          </a:xfrm>
          <a:prstGeom prst="rect">
            <a:avLst/>
          </a:prstGeom>
        </p:spPr>
        <p:txBody>
          <a:bodyPr lIns="0" tIns="0" rIns="0" bIns="0">
            <a:noAutofit/>
          </a:bodyPr>
          <a:lstStyle>
            <a:lvl1pPr marL="0" indent="0" algn="ctr" rtl="1">
              <a:lnSpc>
                <a:spcPct val="100000"/>
              </a:lnSpc>
              <a:spcBef>
                <a:spcPts val="0"/>
              </a:spcBef>
              <a:buSzTx/>
              <a:buNone/>
              <a:defRPr sz="1000" spc="-48">
                <a:solidFill>
                  <a:schemeClr val="bg1">
                    <a:lumMod val="10000"/>
                  </a:schemeClr>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a:t>
            </a:r>
            <a:r>
              <a:rPr dirty="0"/>
              <a:t>,</a:t>
            </a:r>
          </a:p>
        </p:txBody>
      </p:sp>
      <p:sp>
        <p:nvSpPr>
          <p:cNvPr id="64" name="عنوان الفقرة">
            <a:extLst>
              <a:ext uri="{FF2B5EF4-FFF2-40B4-BE49-F238E27FC236}">
                <a16:creationId xmlns:a16="http://schemas.microsoft.com/office/drawing/2014/main" id="{D95AD2D6-5466-38F6-A4AF-FD837BD19FE1}"/>
              </a:ext>
            </a:extLst>
          </p:cNvPr>
          <p:cNvSpPr txBox="1">
            <a:spLocks noGrp="1"/>
          </p:cNvSpPr>
          <p:nvPr>
            <p:ph type="body" sz="quarter" idx="30" hasCustomPrompt="1"/>
          </p:nvPr>
        </p:nvSpPr>
        <p:spPr>
          <a:xfrm>
            <a:off x="7376961" y="2968378"/>
            <a:ext cx="1896642" cy="285282"/>
          </a:xfrm>
          <a:prstGeom prst="rect">
            <a:avLst/>
          </a:prstGeom>
        </p:spPr>
        <p:txBody>
          <a:bodyPr lIns="0" tIns="0" rIns="0" bIns="0">
            <a:noAutofit/>
          </a:bodyPr>
          <a:lstStyle>
            <a:lvl1pPr marL="0" indent="0" algn="ctr" rtl="1">
              <a:lnSpc>
                <a:spcPct val="100000"/>
              </a:lnSpc>
              <a:spcBef>
                <a:spcPts val="0"/>
              </a:spcBef>
              <a:buSzTx/>
              <a:buNone/>
              <a:defRPr sz="2000" spc="-119">
                <a:solidFill>
                  <a:schemeClr val="bg1">
                    <a:lumMod val="10000"/>
                  </a:schemeClr>
                </a:solidFill>
                <a:latin typeface="Readex Pro Medium" pitchFamily="2" charset="-78"/>
                <a:ea typeface="+mn-ea"/>
                <a:cs typeface="Readex Pro Medium" pitchFamily="2" charset="-78"/>
                <a:sym typeface="Lama Sans Bold"/>
              </a:defRPr>
            </a:lvl1pPr>
          </a:lstStyle>
          <a:p>
            <a:r>
              <a:rPr dirty="0" err="1"/>
              <a:t>عنوان</a:t>
            </a:r>
            <a:endParaRPr dirty="0"/>
          </a:p>
        </p:txBody>
      </p:sp>
      <p:sp>
        <p:nvSpPr>
          <p:cNvPr id="65"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807F7CDF-66DF-21C0-E5C0-7E2B8FE0C386}"/>
              </a:ext>
            </a:extLst>
          </p:cNvPr>
          <p:cNvSpPr txBox="1">
            <a:spLocks noGrp="1"/>
          </p:cNvSpPr>
          <p:nvPr>
            <p:ph type="body" sz="quarter" idx="31" hasCustomPrompt="1"/>
          </p:nvPr>
        </p:nvSpPr>
        <p:spPr>
          <a:xfrm>
            <a:off x="7376960" y="3314602"/>
            <a:ext cx="1896643" cy="510383"/>
          </a:xfrm>
          <a:prstGeom prst="rect">
            <a:avLst/>
          </a:prstGeom>
        </p:spPr>
        <p:txBody>
          <a:bodyPr lIns="0" tIns="0" rIns="0" bIns="0">
            <a:noAutofit/>
          </a:bodyPr>
          <a:lstStyle>
            <a:lvl1pPr marL="0" indent="0" algn="ctr" rtl="1">
              <a:lnSpc>
                <a:spcPct val="100000"/>
              </a:lnSpc>
              <a:spcBef>
                <a:spcPts val="0"/>
              </a:spcBef>
              <a:buSzTx/>
              <a:buNone/>
              <a:defRPr sz="1000" spc="-48">
                <a:solidFill>
                  <a:schemeClr val="bg1">
                    <a:lumMod val="10000"/>
                  </a:schemeClr>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a:t>
            </a:r>
            <a:r>
              <a:rPr dirty="0"/>
              <a:t>,</a:t>
            </a:r>
          </a:p>
        </p:txBody>
      </p:sp>
      <p:sp>
        <p:nvSpPr>
          <p:cNvPr id="66" name="عنوان الفقرة">
            <a:extLst>
              <a:ext uri="{FF2B5EF4-FFF2-40B4-BE49-F238E27FC236}">
                <a16:creationId xmlns:a16="http://schemas.microsoft.com/office/drawing/2014/main" id="{5FC62913-5C24-3E0D-B2FD-C196ECF8D511}"/>
              </a:ext>
            </a:extLst>
          </p:cNvPr>
          <p:cNvSpPr txBox="1">
            <a:spLocks noGrp="1"/>
          </p:cNvSpPr>
          <p:nvPr>
            <p:ph type="body" sz="quarter" idx="32" hasCustomPrompt="1"/>
          </p:nvPr>
        </p:nvSpPr>
        <p:spPr>
          <a:xfrm>
            <a:off x="4939990" y="5013080"/>
            <a:ext cx="1896642" cy="285282"/>
          </a:xfrm>
          <a:prstGeom prst="rect">
            <a:avLst/>
          </a:prstGeom>
        </p:spPr>
        <p:txBody>
          <a:bodyPr lIns="0" tIns="0" rIns="0" bIns="0">
            <a:noAutofit/>
          </a:bodyPr>
          <a:lstStyle>
            <a:lvl1pPr marL="0" indent="0" algn="ctr" rtl="1">
              <a:lnSpc>
                <a:spcPct val="100000"/>
              </a:lnSpc>
              <a:spcBef>
                <a:spcPts val="0"/>
              </a:spcBef>
              <a:buSzTx/>
              <a:buNone/>
              <a:defRPr sz="2000" spc="-119">
                <a:solidFill>
                  <a:schemeClr val="bg1">
                    <a:lumMod val="10000"/>
                  </a:schemeClr>
                </a:solidFill>
                <a:latin typeface="Readex Pro Medium" pitchFamily="2" charset="-78"/>
                <a:ea typeface="+mn-ea"/>
                <a:cs typeface="Readex Pro Medium" pitchFamily="2" charset="-78"/>
                <a:sym typeface="Lama Sans Bold"/>
              </a:defRPr>
            </a:lvl1pPr>
          </a:lstStyle>
          <a:p>
            <a:r>
              <a:rPr dirty="0" err="1"/>
              <a:t>عنوان</a:t>
            </a:r>
            <a:endParaRPr dirty="0"/>
          </a:p>
        </p:txBody>
      </p:sp>
      <p:sp>
        <p:nvSpPr>
          <p:cNvPr id="69"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9D2357AA-DD76-07E5-6669-CE3525A25853}"/>
              </a:ext>
            </a:extLst>
          </p:cNvPr>
          <p:cNvSpPr txBox="1">
            <a:spLocks noGrp="1"/>
          </p:cNvSpPr>
          <p:nvPr>
            <p:ph type="body" sz="quarter" idx="33" hasCustomPrompt="1"/>
          </p:nvPr>
        </p:nvSpPr>
        <p:spPr>
          <a:xfrm>
            <a:off x="4939989" y="5359304"/>
            <a:ext cx="1896643" cy="510383"/>
          </a:xfrm>
          <a:prstGeom prst="rect">
            <a:avLst/>
          </a:prstGeom>
        </p:spPr>
        <p:txBody>
          <a:bodyPr lIns="0" tIns="0" rIns="0" bIns="0">
            <a:noAutofit/>
          </a:bodyPr>
          <a:lstStyle>
            <a:lvl1pPr marL="0" indent="0" algn="ctr" rtl="1">
              <a:lnSpc>
                <a:spcPct val="100000"/>
              </a:lnSpc>
              <a:spcBef>
                <a:spcPts val="0"/>
              </a:spcBef>
              <a:buSzTx/>
              <a:buNone/>
              <a:defRPr sz="1000" spc="-48">
                <a:solidFill>
                  <a:schemeClr val="bg1">
                    <a:lumMod val="10000"/>
                  </a:schemeClr>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a:t>
            </a:r>
            <a:r>
              <a:rPr dirty="0"/>
              <a:t>,</a:t>
            </a:r>
          </a:p>
        </p:txBody>
      </p:sp>
      <p:sp>
        <p:nvSpPr>
          <p:cNvPr id="3" name="Line">
            <a:extLst>
              <a:ext uri="{FF2B5EF4-FFF2-40B4-BE49-F238E27FC236}">
                <a16:creationId xmlns:a16="http://schemas.microsoft.com/office/drawing/2014/main" id="{B47DA898-0B49-9557-D99D-BA609B345F3B}"/>
              </a:ext>
            </a:extLst>
          </p:cNvPr>
          <p:cNvSpPr/>
          <p:nvPr userDrawn="1"/>
        </p:nvSpPr>
        <p:spPr>
          <a:xfrm flipV="1">
            <a:off x="11724675" y="2029561"/>
            <a:ext cx="0" cy="378363"/>
          </a:xfrm>
          <a:prstGeom prst="line">
            <a:avLst/>
          </a:prstGeom>
          <a:ln w="25400">
            <a:solidFill>
              <a:srgbClr val="000000"/>
            </a:solidFill>
            <a:miter lim="400000"/>
          </a:ln>
        </p:spPr>
        <p:txBody>
          <a:bodyPr lIns="25400" tIns="25400" rIns="25400" bIns="25400" anchor="ctr"/>
          <a:lstStyle/>
          <a:p>
            <a:endParaRPr sz="900">
              <a:solidFill>
                <a:srgbClr val="5E5E5E"/>
              </a:solidFill>
              <a:latin typeface="Lama Sans Bold"/>
              <a:cs typeface="Lama Sans Bold"/>
            </a:endParaRPr>
          </a:p>
        </p:txBody>
      </p:sp>
      <p:sp>
        <p:nvSpPr>
          <p:cNvPr id="4" name="عنوان الفقرة">
            <a:extLst>
              <a:ext uri="{FF2B5EF4-FFF2-40B4-BE49-F238E27FC236}">
                <a16:creationId xmlns:a16="http://schemas.microsoft.com/office/drawing/2014/main" id="{8CB8F603-DDCA-CB7C-CC3C-C4D42964B01C}"/>
              </a:ext>
            </a:extLst>
          </p:cNvPr>
          <p:cNvSpPr txBox="1">
            <a:spLocks noGrp="1"/>
          </p:cNvSpPr>
          <p:nvPr>
            <p:ph type="body" sz="quarter" idx="22"/>
          </p:nvPr>
        </p:nvSpPr>
        <p:spPr>
          <a:xfrm>
            <a:off x="8661568" y="1933176"/>
            <a:ext cx="2954543" cy="640345"/>
          </a:xfrm>
          <a:prstGeom prst="rect">
            <a:avLst/>
          </a:prstGeom>
        </p:spPr>
        <p:txBody>
          <a:bodyPr lIns="0" tIns="0" rIns="0" bIns="0">
            <a:noAutofit/>
          </a:bodyPr>
          <a:lstStyle>
            <a:lvl1pPr marL="0" indent="0" algn="r" rtl="1">
              <a:lnSpc>
                <a:spcPct val="100000"/>
              </a:lnSpc>
              <a:spcBef>
                <a:spcPts val="0"/>
              </a:spcBef>
              <a:buSzTx/>
              <a:buNone/>
              <a:defRPr sz="3200" spc="-119">
                <a:solidFill>
                  <a:srgbClr val="000000"/>
                </a:solidFill>
                <a:latin typeface="Readex Pro SemiBold" pitchFamily="2" charset="-78"/>
                <a:ea typeface="+mn-ea"/>
                <a:cs typeface="Readex Pro SemiBold" pitchFamily="2" charset="-78"/>
                <a:sym typeface="Lama Sans Bold"/>
              </a:defRPr>
            </a:lvl1pPr>
          </a:lstStyle>
          <a:p>
            <a:r>
              <a:rPr dirty="0" err="1"/>
              <a:t>عنوان</a:t>
            </a:r>
            <a:r>
              <a:rPr dirty="0"/>
              <a:t> </a:t>
            </a:r>
            <a:r>
              <a:rPr dirty="0" err="1"/>
              <a:t>الفقرة</a:t>
            </a:r>
            <a:endParaRPr dirty="0"/>
          </a:p>
        </p:txBody>
      </p:sp>
      <p:sp>
        <p:nvSpPr>
          <p:cNvPr id="5" name="March 2024">
            <a:extLst>
              <a:ext uri="{FF2B5EF4-FFF2-40B4-BE49-F238E27FC236}">
                <a16:creationId xmlns:a16="http://schemas.microsoft.com/office/drawing/2014/main" id="{3116AF25-5132-4218-D59A-8296CBD7EEC0}"/>
              </a:ext>
            </a:extLst>
          </p:cNvPr>
          <p:cNvSpPr txBox="1">
            <a:spLocks/>
          </p:cNvSpPr>
          <p:nvPr userDrawn="1"/>
        </p:nvSpPr>
        <p:spPr>
          <a:xfrm>
            <a:off x="10235367" y="6502035"/>
            <a:ext cx="1454986" cy="2055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Autofit/>
          </a:bodyPr>
          <a:lstStyle>
            <a:lvl1pPr marL="0" marR="0" indent="0" algn="r" defTabSz="1219169" rtl="1" latinLnBrk="0">
              <a:lnSpc>
                <a:spcPct val="100000"/>
              </a:lnSpc>
              <a:spcBef>
                <a:spcPts val="0"/>
              </a:spcBef>
              <a:spcAft>
                <a:spcPts val="0"/>
              </a:spcAft>
              <a:buClrTx/>
              <a:buSzTx/>
              <a:buFontTx/>
              <a:buNone/>
              <a:tabLst/>
              <a:defRPr sz="900" b="0" i="0" u="none" strike="noStrike" cap="none" spc="-18" baseline="0">
                <a:solidFill>
                  <a:srgbClr val="000000"/>
                </a:solidFill>
                <a:uFillTx/>
                <a:latin typeface="Lama Sans Regular"/>
                <a:ea typeface="Lama Sans Regular"/>
                <a:cs typeface="Lama Sans Regular"/>
                <a:sym typeface="Lama Sans Regular"/>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9pPr>
          </a:lstStyle>
          <a:p>
            <a:pPr marL="0" marR="0" lvl="0" indent="0" algn="r" defTabSz="1219169" rtl="1" eaLnBrk="1" fontAlgn="auto" latinLnBrk="0" hangingPunct="1">
              <a:lnSpc>
                <a:spcPct val="100000"/>
              </a:lnSpc>
              <a:spcBef>
                <a:spcPts val="0"/>
              </a:spcBef>
              <a:spcAft>
                <a:spcPts val="0"/>
              </a:spcAft>
              <a:buClrTx/>
              <a:buSzTx/>
              <a:buFontTx/>
              <a:buNone/>
              <a:tabLst/>
              <a:defRPr/>
            </a:pPr>
            <a:r>
              <a:rPr kumimoji="0" lang="ar-SA" sz="900" b="0" i="0" u="none" strike="noStrike" kern="0" cap="none" spc="-18" normalizeH="0" baseline="0" noProof="0" dirty="0">
                <a:ln>
                  <a:noFill/>
                </a:ln>
                <a:solidFill>
                  <a:srgbClr val="000000"/>
                </a:solidFill>
                <a:effectLst/>
                <a:uLnTx/>
                <a:uFillTx/>
                <a:latin typeface="Readex Pro Light" pitchFamily="2" charset="-78"/>
                <a:cs typeface="Readex Pro Light" pitchFamily="2" charset="-78"/>
                <a:sym typeface="Lama Sans Regular"/>
              </a:rPr>
              <a:t>2025</a:t>
            </a:r>
            <a:endParaRPr kumimoji="0" lang="en-GB" sz="900" b="0" i="0" u="none" strike="noStrike" kern="0" cap="none" spc="-18" normalizeH="0" baseline="0" noProof="0" dirty="0">
              <a:ln>
                <a:noFill/>
              </a:ln>
              <a:solidFill>
                <a:srgbClr val="000000"/>
              </a:solidFill>
              <a:effectLst/>
              <a:uLnTx/>
              <a:uFillTx/>
              <a:latin typeface="Lama Sans Regular"/>
              <a:cs typeface="Lama Sans Regular"/>
              <a:sym typeface="Lama Sans Regular"/>
            </a:endParaRPr>
          </a:p>
        </p:txBody>
      </p:sp>
      <p:sp>
        <p:nvSpPr>
          <p:cNvPr id="7" name="Text Placeholder 6">
            <a:extLst>
              <a:ext uri="{FF2B5EF4-FFF2-40B4-BE49-F238E27FC236}">
                <a16:creationId xmlns:a16="http://schemas.microsoft.com/office/drawing/2014/main" id="{44621936-95ED-4DFB-9BCE-82D8D57CB655}"/>
              </a:ext>
            </a:extLst>
          </p:cNvPr>
          <p:cNvSpPr>
            <a:spLocks noGrp="1"/>
          </p:cNvSpPr>
          <p:nvPr>
            <p:ph type="body" sz="quarter" idx="10" hasCustomPrompt="1"/>
          </p:nvPr>
        </p:nvSpPr>
        <p:spPr>
          <a:xfrm>
            <a:off x="388714" y="317117"/>
            <a:ext cx="3821336" cy="273434"/>
          </a:xfrm>
        </p:spPr>
        <p:txBody>
          <a:bodyPr>
            <a:noAutofit/>
          </a:bodyPr>
          <a:lstStyle>
            <a:lvl1pPr marL="0" indent="0">
              <a:buNone/>
              <a:defRPr sz="900">
                <a:solidFill>
                  <a:srgbClr val="000000"/>
                </a:solidFill>
              </a:defRPr>
            </a:lvl1pPr>
          </a:lstStyle>
          <a:p>
            <a:pPr lvl="0"/>
            <a:r>
              <a:rPr lang="ar-SA" dirty="0"/>
              <a:t>عنوان العرض التقديمي</a:t>
            </a:r>
          </a:p>
        </p:txBody>
      </p:sp>
      <p:pic>
        <p:nvPicPr>
          <p:cNvPr id="2" name="Graphic 1">
            <a:extLst>
              <a:ext uri="{FF2B5EF4-FFF2-40B4-BE49-F238E27FC236}">
                <a16:creationId xmlns:a16="http://schemas.microsoft.com/office/drawing/2014/main" id="{F32B872B-338A-5A12-DA70-0543F1DF333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35367" y="352060"/>
            <a:ext cx="1380744" cy="467855"/>
          </a:xfrm>
          <a:prstGeom prst="rect">
            <a:avLst/>
          </a:prstGeom>
        </p:spPr>
      </p:pic>
    </p:spTree>
    <p:extLst>
      <p:ext uri="{BB962C8B-B14F-4D97-AF65-F5344CB8AC3E}">
        <p14:creationId xmlns:p14="http://schemas.microsoft.com/office/powerpoint/2010/main" val="253444225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6_Two Content">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24CD6851-31CF-3B14-EAF5-6C3931A383EF}"/>
              </a:ext>
            </a:extLst>
          </p:cNvPr>
          <p:cNvPicPr>
            <a:picLocks noChangeAspect="1"/>
          </p:cNvPicPr>
          <p:nvPr userDrawn="1"/>
        </p:nvPicPr>
        <p:blipFill>
          <a:blip r:embed="rId2"/>
          <a:stretch>
            <a:fillRect/>
          </a:stretch>
        </p:blipFill>
        <p:spPr>
          <a:xfrm>
            <a:off x="-13166" y="-16187"/>
            <a:ext cx="12218331" cy="6890373"/>
          </a:xfrm>
          <a:prstGeom prst="rect">
            <a:avLst/>
          </a:prstGeom>
        </p:spPr>
      </p:pic>
      <p:sp>
        <p:nvSpPr>
          <p:cNvPr id="8" name="Slide Number">
            <a:extLst>
              <a:ext uri="{FF2B5EF4-FFF2-40B4-BE49-F238E27FC236}">
                <a16:creationId xmlns:a16="http://schemas.microsoft.com/office/drawing/2014/main" id="{90DF41A0-3319-9FFA-453F-0944D53CEAC0}"/>
              </a:ext>
            </a:extLst>
          </p:cNvPr>
          <p:cNvSpPr txBox="1">
            <a:spLocks/>
          </p:cNvSpPr>
          <p:nvPr userDrawn="1"/>
        </p:nvSpPr>
        <p:spPr>
          <a:xfrm>
            <a:off x="490606" y="6408885"/>
            <a:ext cx="245260" cy="241092"/>
          </a:xfrm>
          <a:prstGeom prst="rect">
            <a:avLst/>
          </a:prstGeom>
          <a:ln w="12700">
            <a:miter lim="400000"/>
          </a:ln>
        </p:spPr>
        <p:txBody>
          <a:bodyPr wrap="none" lIns="50800" tIns="50800" rIns="50800" bIns="50800" anchor="b">
            <a:spAutoFit/>
          </a:bodyPr>
          <a:lstStyle>
            <a:defPPr>
              <a:defRPr lang="en-SA"/>
            </a:defPPr>
            <a:lvl1pPr marL="0" algn="l" defTabSz="292100" rtl="0" eaLnBrk="1" latinLnBrk="0" hangingPunct="1">
              <a:defRPr sz="900" kern="1200">
                <a:solidFill>
                  <a:srgbClr val="00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6CB4B4D-7CA3-9044-876B-883B54F8677D}" type="slidenum">
              <a:rPr lang="en-GB" smtClean="0">
                <a:solidFill>
                  <a:srgbClr val="FFFFFF"/>
                </a:solidFill>
                <a:latin typeface="Readex Pro Light" pitchFamily="2" charset="-78"/>
                <a:cs typeface="Readex Pro Light" pitchFamily="2" charset="-78"/>
              </a:rPr>
              <a:pPr/>
              <a:t>‹#›</a:t>
            </a:fld>
            <a:endParaRPr lang="en-GB" dirty="0">
              <a:solidFill>
                <a:srgbClr val="FFFFFF"/>
              </a:solidFill>
              <a:latin typeface="Readex Pro Light" pitchFamily="2" charset="-78"/>
              <a:cs typeface="Readex Pro Light" pitchFamily="2" charset="-78"/>
            </a:endParaRPr>
          </a:p>
        </p:txBody>
      </p:sp>
      <p:sp>
        <p:nvSpPr>
          <p:cNvPr id="10" name="March 2024">
            <a:extLst>
              <a:ext uri="{FF2B5EF4-FFF2-40B4-BE49-F238E27FC236}">
                <a16:creationId xmlns:a16="http://schemas.microsoft.com/office/drawing/2014/main" id="{678A7FA6-4717-C727-32B3-76476683565C}"/>
              </a:ext>
            </a:extLst>
          </p:cNvPr>
          <p:cNvSpPr txBox="1">
            <a:spLocks/>
          </p:cNvSpPr>
          <p:nvPr userDrawn="1"/>
        </p:nvSpPr>
        <p:spPr>
          <a:xfrm>
            <a:off x="10235366" y="6505466"/>
            <a:ext cx="1454986" cy="2055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Autofit/>
          </a:bodyPr>
          <a:lstStyle>
            <a:lvl1pPr marL="0" marR="0" indent="0" algn="r" defTabSz="1219169" rtl="1" latinLnBrk="0">
              <a:lnSpc>
                <a:spcPct val="100000"/>
              </a:lnSpc>
              <a:spcBef>
                <a:spcPts val="0"/>
              </a:spcBef>
              <a:spcAft>
                <a:spcPts val="0"/>
              </a:spcAft>
              <a:buClrTx/>
              <a:buSzTx/>
              <a:buFontTx/>
              <a:buNone/>
              <a:tabLst/>
              <a:defRPr sz="900" b="0" i="0" u="none" strike="noStrike" cap="none" spc="-18" baseline="0">
                <a:solidFill>
                  <a:srgbClr val="000000"/>
                </a:solidFill>
                <a:uFillTx/>
                <a:latin typeface="Lama Sans Regular"/>
                <a:ea typeface="Lama Sans Regular"/>
                <a:cs typeface="Lama Sans Regular"/>
                <a:sym typeface="Lama Sans Regular"/>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9pPr>
          </a:lstStyle>
          <a:p>
            <a:pPr marL="0" marR="0" lvl="0" indent="0" algn="r" defTabSz="1219169" rtl="1" eaLnBrk="1" fontAlgn="auto" latinLnBrk="0" hangingPunct="1">
              <a:lnSpc>
                <a:spcPct val="100000"/>
              </a:lnSpc>
              <a:spcBef>
                <a:spcPts val="0"/>
              </a:spcBef>
              <a:spcAft>
                <a:spcPts val="0"/>
              </a:spcAft>
              <a:buClrTx/>
              <a:buSzTx/>
              <a:buFontTx/>
              <a:buNone/>
              <a:tabLst/>
              <a:defRPr/>
            </a:pPr>
            <a:r>
              <a:rPr kumimoji="0" lang="ar-SA" sz="900" b="0" i="0" u="none" strike="noStrike" kern="0" cap="none" spc="-18" normalizeH="0" baseline="0" noProof="0" dirty="0">
                <a:ln>
                  <a:noFill/>
                </a:ln>
                <a:solidFill>
                  <a:srgbClr val="FFFFFF"/>
                </a:solidFill>
                <a:effectLst/>
                <a:uLnTx/>
                <a:uFillTx/>
                <a:latin typeface="Readex Pro Light" pitchFamily="2" charset="-78"/>
                <a:cs typeface="Readex Pro Light" pitchFamily="2" charset="-78"/>
                <a:sym typeface="Lama Sans Regular"/>
              </a:rPr>
              <a:t>2025</a:t>
            </a:r>
            <a:endParaRPr kumimoji="0" lang="en-GB" sz="900" b="0" i="0" u="none" strike="noStrike" kern="0" cap="none" spc="-18" normalizeH="0" baseline="0" noProof="0" dirty="0">
              <a:ln>
                <a:noFill/>
              </a:ln>
              <a:solidFill>
                <a:srgbClr val="FFFFFF"/>
              </a:solidFill>
              <a:effectLst/>
              <a:uLnTx/>
              <a:uFillTx/>
              <a:latin typeface="Readex Pro Light" pitchFamily="2" charset="-78"/>
              <a:cs typeface="Readex Pro Light" pitchFamily="2" charset="-78"/>
              <a:sym typeface="Lama Sans Regular"/>
            </a:endParaRPr>
          </a:p>
        </p:txBody>
      </p:sp>
      <p:sp>
        <p:nvSpPr>
          <p:cNvPr id="11" name="Line">
            <a:extLst>
              <a:ext uri="{FF2B5EF4-FFF2-40B4-BE49-F238E27FC236}">
                <a16:creationId xmlns:a16="http://schemas.microsoft.com/office/drawing/2014/main" id="{F2506120-9D01-235B-ACAC-75A9FEEBC81A}"/>
              </a:ext>
            </a:extLst>
          </p:cNvPr>
          <p:cNvSpPr/>
          <p:nvPr userDrawn="1"/>
        </p:nvSpPr>
        <p:spPr>
          <a:xfrm>
            <a:off x="495299" y="6372481"/>
            <a:ext cx="11201401" cy="0"/>
          </a:xfrm>
          <a:prstGeom prst="line">
            <a:avLst/>
          </a:prstGeom>
          <a:ln w="9525">
            <a:solidFill>
              <a:srgbClr val="FFFFFF"/>
            </a:solidFill>
            <a:miter lim="400000"/>
          </a:ln>
        </p:spPr>
        <p:txBody>
          <a:bodyPr lIns="25400" tIns="25400" rIns="25400" bIns="25400" anchor="ctr"/>
          <a:lstStyle/>
          <a:p>
            <a:endParaRPr sz="900">
              <a:solidFill>
                <a:srgbClr val="FFFFFF"/>
              </a:solidFill>
              <a:latin typeface="Lama Sans Bold"/>
              <a:cs typeface="Lama Sans Bold"/>
            </a:endParaRPr>
          </a:p>
        </p:txBody>
      </p:sp>
      <p:sp>
        <p:nvSpPr>
          <p:cNvPr id="12" name="Text Placeholder 6">
            <a:extLst>
              <a:ext uri="{FF2B5EF4-FFF2-40B4-BE49-F238E27FC236}">
                <a16:creationId xmlns:a16="http://schemas.microsoft.com/office/drawing/2014/main" id="{21A7DA9F-6AAA-A4B2-3597-B067FE61F3EB}"/>
              </a:ext>
            </a:extLst>
          </p:cNvPr>
          <p:cNvSpPr>
            <a:spLocks noGrp="1"/>
          </p:cNvSpPr>
          <p:nvPr>
            <p:ph type="body" sz="quarter" idx="10" hasCustomPrompt="1"/>
          </p:nvPr>
        </p:nvSpPr>
        <p:spPr>
          <a:xfrm>
            <a:off x="388713" y="320548"/>
            <a:ext cx="3821336" cy="273434"/>
          </a:xfrm>
        </p:spPr>
        <p:txBody>
          <a:bodyPr>
            <a:noAutofit/>
          </a:bodyPr>
          <a:lstStyle>
            <a:lvl1pPr marL="0" indent="0">
              <a:buNone/>
              <a:defRPr sz="900">
                <a:solidFill>
                  <a:srgbClr val="FFFFFF"/>
                </a:solidFill>
              </a:defRPr>
            </a:lvl1pPr>
          </a:lstStyle>
          <a:p>
            <a:pPr lvl="0"/>
            <a:r>
              <a:rPr lang="ar-SA" dirty="0"/>
              <a:t>عنوان العرض التقديمي</a:t>
            </a:r>
          </a:p>
        </p:txBody>
      </p:sp>
      <p:pic>
        <p:nvPicPr>
          <p:cNvPr id="13" name="Graphic 12">
            <a:extLst>
              <a:ext uri="{FF2B5EF4-FFF2-40B4-BE49-F238E27FC236}">
                <a16:creationId xmlns:a16="http://schemas.microsoft.com/office/drawing/2014/main" id="{CE442FB9-FEB9-1855-B732-3D1A4C4AC73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35366" y="355491"/>
            <a:ext cx="1380744" cy="467855"/>
          </a:xfrm>
          <a:prstGeom prst="rect">
            <a:avLst/>
          </a:prstGeom>
        </p:spPr>
      </p:pic>
      <p:sp>
        <p:nvSpPr>
          <p:cNvPr id="5" name="عنوان جانبي">
            <a:extLst>
              <a:ext uri="{FF2B5EF4-FFF2-40B4-BE49-F238E27FC236}">
                <a16:creationId xmlns:a16="http://schemas.microsoft.com/office/drawing/2014/main" id="{EEC17752-C12E-DCB1-DED8-460658258EC5}"/>
              </a:ext>
            </a:extLst>
          </p:cNvPr>
          <p:cNvSpPr txBox="1">
            <a:spLocks noGrp="1"/>
          </p:cNvSpPr>
          <p:nvPr>
            <p:ph type="body" sz="quarter" idx="21"/>
          </p:nvPr>
        </p:nvSpPr>
        <p:spPr>
          <a:xfrm>
            <a:off x="490608" y="1451423"/>
            <a:ext cx="11125504" cy="718145"/>
          </a:xfrm>
          <a:prstGeom prst="rect">
            <a:avLst/>
          </a:prstGeom>
        </p:spPr>
        <p:txBody>
          <a:bodyPr wrap="square" anchor="ctr">
            <a:spAutoFit/>
          </a:bodyPr>
          <a:lstStyle>
            <a:lvl1pPr marL="0" indent="0" algn="r" defTabSz="412750" rtl="1">
              <a:lnSpc>
                <a:spcPct val="100000"/>
              </a:lnSpc>
              <a:spcBef>
                <a:spcPts val="0"/>
              </a:spcBef>
              <a:buSzTx/>
              <a:buNone/>
              <a:defRPr sz="4000">
                <a:solidFill>
                  <a:srgbClr val="FFFFFF"/>
                </a:solidFill>
                <a:latin typeface="Readex Pro SemiBold" pitchFamily="2" charset="-78"/>
                <a:ea typeface="+mn-ea"/>
                <a:cs typeface="Readex Pro SemiBold" pitchFamily="2" charset="-78"/>
                <a:sym typeface="Lama Sans Bold"/>
              </a:defRPr>
            </a:lvl1pPr>
          </a:lstStyle>
          <a:p>
            <a:r>
              <a:rPr dirty="0" err="1"/>
              <a:t>عنوان</a:t>
            </a:r>
            <a:r>
              <a:rPr dirty="0"/>
              <a:t> </a:t>
            </a:r>
            <a:r>
              <a:rPr dirty="0" err="1"/>
              <a:t>جانبي</a:t>
            </a:r>
            <a:endParaRPr dirty="0"/>
          </a:p>
        </p:txBody>
      </p:sp>
      <p:sp>
        <p:nvSpPr>
          <p:cNvPr id="6" name="Picture Placeholder 10">
            <a:extLst>
              <a:ext uri="{FF2B5EF4-FFF2-40B4-BE49-F238E27FC236}">
                <a16:creationId xmlns:a16="http://schemas.microsoft.com/office/drawing/2014/main" id="{8B4C8D17-D3C7-77B6-1B75-3D14614F1C1C}"/>
              </a:ext>
            </a:extLst>
          </p:cNvPr>
          <p:cNvSpPr>
            <a:spLocks noGrp="1"/>
          </p:cNvSpPr>
          <p:nvPr>
            <p:ph type="pic" sz="quarter" idx="22"/>
          </p:nvPr>
        </p:nvSpPr>
        <p:spPr>
          <a:xfrm>
            <a:off x="7126288" y="2532063"/>
            <a:ext cx="4489450" cy="3348037"/>
          </a:xfrm>
        </p:spPr>
        <p:txBody>
          <a:bodyPr/>
          <a:lstStyle/>
          <a:p>
            <a:endParaRPr lang="en-GB"/>
          </a:p>
        </p:txBody>
      </p:sp>
      <p:sp>
        <p:nvSpPr>
          <p:cNvPr id="7"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3D28CD3A-7363-5B30-2B0F-622F448167FF}"/>
              </a:ext>
            </a:extLst>
          </p:cNvPr>
          <p:cNvSpPr txBox="1">
            <a:spLocks noGrp="1"/>
          </p:cNvSpPr>
          <p:nvPr>
            <p:ph type="body" sz="quarter" idx="29"/>
          </p:nvPr>
        </p:nvSpPr>
        <p:spPr>
          <a:xfrm>
            <a:off x="576262" y="2553909"/>
            <a:ext cx="6280263" cy="3348013"/>
          </a:xfrm>
          <a:prstGeom prst="rect">
            <a:avLst/>
          </a:prstGeom>
        </p:spPr>
        <p:txBody>
          <a:bodyPr lIns="0" tIns="0" rIns="0" bIns="0">
            <a:noAutofit/>
          </a:bodyPr>
          <a:lstStyle>
            <a:lvl1pPr marL="0" indent="0" algn="r" rtl="1">
              <a:lnSpc>
                <a:spcPct val="100000"/>
              </a:lnSpc>
              <a:spcBef>
                <a:spcPts val="0"/>
              </a:spcBef>
              <a:buSzTx/>
              <a:buNone/>
              <a:defRPr sz="1600" spc="-48">
                <a:solidFill>
                  <a:srgbClr val="FFFFFF"/>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أليايت,سيت</a:t>
            </a:r>
            <a:r>
              <a:rPr dirty="0"/>
              <a:t> </a:t>
            </a:r>
            <a:r>
              <a:rPr dirty="0" err="1"/>
              <a:t>دو</a:t>
            </a:r>
            <a:r>
              <a:rPr dirty="0"/>
              <a:t> </a:t>
            </a:r>
            <a:r>
              <a:rPr dirty="0" err="1"/>
              <a:t>أيوسمود</a:t>
            </a:r>
            <a:r>
              <a:rPr dirty="0"/>
              <a:t> </a:t>
            </a:r>
            <a:r>
              <a:rPr dirty="0" err="1"/>
              <a:t>تيمبور</a:t>
            </a:r>
            <a:r>
              <a:rPr dirty="0"/>
              <a:t> </a:t>
            </a:r>
            <a:r>
              <a:rPr dirty="0" err="1"/>
              <a:t>أنكايديديونتيوت</a:t>
            </a:r>
            <a:r>
              <a:rPr dirty="0"/>
              <a:t> </a:t>
            </a:r>
            <a:r>
              <a:rPr dirty="0" err="1"/>
              <a:t>لابوري</a:t>
            </a:r>
            <a:r>
              <a:rPr dirty="0"/>
              <a:t> </a:t>
            </a:r>
            <a:r>
              <a:rPr dirty="0" err="1"/>
              <a:t>ات</a:t>
            </a:r>
            <a:r>
              <a:rPr dirty="0"/>
              <a:t> </a:t>
            </a:r>
            <a:r>
              <a:rPr dirty="0" err="1"/>
              <a:t>دولار</a:t>
            </a:r>
            <a:r>
              <a:rPr dirty="0"/>
              <a:t> </a:t>
            </a:r>
            <a:r>
              <a:rPr dirty="0" err="1"/>
              <a:t>ماجنا</a:t>
            </a:r>
            <a:r>
              <a:rPr dirty="0"/>
              <a:t> </a:t>
            </a:r>
            <a:r>
              <a:rPr dirty="0" err="1"/>
              <a:t>أليكيوا</a:t>
            </a:r>
            <a:r>
              <a:rPr dirty="0"/>
              <a:t> . </a:t>
            </a:r>
            <a:r>
              <a:rPr dirty="0" err="1"/>
              <a:t>يوت</a:t>
            </a:r>
            <a:r>
              <a:rPr dirty="0"/>
              <a:t> </a:t>
            </a:r>
            <a:r>
              <a:rPr dirty="0" err="1"/>
              <a:t>انيم</a:t>
            </a:r>
            <a:r>
              <a:rPr dirty="0"/>
              <a:t> </a:t>
            </a:r>
            <a:r>
              <a:rPr dirty="0" err="1"/>
              <a:t>أد</a:t>
            </a:r>
            <a:r>
              <a:rPr dirty="0"/>
              <a:t> </a:t>
            </a:r>
            <a:r>
              <a:rPr dirty="0" err="1"/>
              <a:t>مينيم</a:t>
            </a:r>
            <a:r>
              <a:rPr dirty="0"/>
              <a:t> </a:t>
            </a:r>
            <a:r>
              <a:rPr dirty="0" err="1"/>
              <a:t>فينايم,كيواس</a:t>
            </a:r>
            <a:r>
              <a:rPr dirty="0"/>
              <a:t> </a:t>
            </a:r>
            <a:r>
              <a:rPr dirty="0" err="1"/>
              <a:t>نوستريد</a:t>
            </a:r>
            <a:r>
              <a:rPr dirty="0"/>
              <a:t> </a:t>
            </a:r>
            <a:r>
              <a:rPr dirty="0" err="1"/>
              <a:t>أكسير</a:t>
            </a:r>
            <a:r>
              <a:rPr dirty="0"/>
              <a:t> </a:t>
            </a:r>
            <a:r>
              <a:rPr dirty="0" err="1"/>
              <a:t>سيتاشن</a:t>
            </a:r>
            <a:r>
              <a:rPr dirty="0"/>
              <a:t> </a:t>
            </a:r>
            <a:r>
              <a:rPr dirty="0" err="1"/>
              <a:t>يللأمكو</a:t>
            </a:r>
            <a:r>
              <a:rPr dirty="0"/>
              <a:t> </a:t>
            </a:r>
            <a:r>
              <a:rPr dirty="0" err="1"/>
              <a:t>لابورأس</a:t>
            </a:r>
            <a:endParaRPr dirty="0"/>
          </a:p>
        </p:txBody>
      </p:sp>
    </p:spTree>
    <p:extLst>
      <p:ext uri="{BB962C8B-B14F-4D97-AF65-F5344CB8AC3E}">
        <p14:creationId xmlns:p14="http://schemas.microsoft.com/office/powerpoint/2010/main" val="86364381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4_Title and Content">
    <p:bg>
      <p:bgPr>
        <a:solidFill>
          <a:srgbClr val="182750"/>
        </a:solidFill>
        <a:effectLst/>
      </p:bgPr>
    </p:bg>
    <p:spTree>
      <p:nvGrpSpPr>
        <p:cNvPr id="1" name=""/>
        <p:cNvGrpSpPr/>
        <p:nvPr/>
      </p:nvGrpSpPr>
      <p:grpSpPr>
        <a:xfrm>
          <a:off x="0" y="0"/>
          <a:ext cx="0" cy="0"/>
          <a:chOff x="0" y="0"/>
          <a:chExt cx="0" cy="0"/>
        </a:xfrm>
      </p:grpSpPr>
      <p:grpSp>
        <p:nvGrpSpPr>
          <p:cNvPr id="39" name="Group">
            <a:extLst>
              <a:ext uri="{FF2B5EF4-FFF2-40B4-BE49-F238E27FC236}">
                <a16:creationId xmlns:a16="http://schemas.microsoft.com/office/drawing/2014/main" id="{5088F45D-0FAC-F36E-7AA4-FFF55379D86E}"/>
              </a:ext>
            </a:extLst>
          </p:cNvPr>
          <p:cNvGrpSpPr/>
          <p:nvPr userDrawn="1"/>
        </p:nvGrpSpPr>
        <p:grpSpPr>
          <a:xfrm>
            <a:off x="3637029" y="1650089"/>
            <a:ext cx="4312791" cy="4312792"/>
            <a:chOff x="0" y="0"/>
            <a:chExt cx="8625581" cy="8625581"/>
          </a:xfrm>
        </p:grpSpPr>
        <p:sp>
          <p:nvSpPr>
            <p:cNvPr id="40" name="Circle">
              <a:extLst>
                <a:ext uri="{FF2B5EF4-FFF2-40B4-BE49-F238E27FC236}">
                  <a16:creationId xmlns:a16="http://schemas.microsoft.com/office/drawing/2014/main" id="{98EB1CBE-B78F-99B0-81AA-48248D146C8D}"/>
                </a:ext>
              </a:extLst>
            </p:cNvPr>
            <p:cNvSpPr/>
            <p:nvPr/>
          </p:nvSpPr>
          <p:spPr>
            <a:xfrm>
              <a:off x="0" y="0"/>
              <a:ext cx="8625582" cy="8625582"/>
            </a:xfrm>
            <a:prstGeom prst="ellipse">
              <a:avLst/>
            </a:prstGeom>
            <a:solidFill>
              <a:srgbClr val="FFFFFF">
                <a:alpha val="20042"/>
              </a:srgbClr>
            </a:solidFill>
            <a:ln w="12700" cap="flat">
              <a:noFill/>
              <a:miter lim="400000"/>
            </a:ln>
            <a:effectLst/>
          </p:spPr>
          <p:txBody>
            <a:bodyPr wrap="square" lIns="50800" tIns="50800" rIns="50800" bIns="50800" numCol="1" anchor="ctr">
              <a:noAutofit/>
            </a:bodyPr>
            <a:lstStyle/>
            <a:p>
              <a:pPr defTabSz="457200">
                <a:spcBef>
                  <a:spcPts val="500"/>
                </a:spcBef>
                <a:defRPr sz="100">
                  <a:solidFill>
                    <a:srgbClr val="000000"/>
                  </a:solidFill>
                </a:defRPr>
              </a:pPr>
              <a:endParaRPr sz="100">
                <a:solidFill>
                  <a:srgbClr val="000000"/>
                </a:solidFill>
                <a:latin typeface="Lama Sans Bold"/>
                <a:cs typeface="Lama Sans Bold"/>
              </a:endParaRPr>
            </a:p>
          </p:txBody>
        </p:sp>
        <p:sp>
          <p:nvSpPr>
            <p:cNvPr id="41" name="Circle">
              <a:extLst>
                <a:ext uri="{FF2B5EF4-FFF2-40B4-BE49-F238E27FC236}">
                  <a16:creationId xmlns:a16="http://schemas.microsoft.com/office/drawing/2014/main" id="{5D975397-28E0-CE42-C44C-B85D46AE4493}"/>
                </a:ext>
              </a:extLst>
            </p:cNvPr>
            <p:cNvSpPr/>
            <p:nvPr/>
          </p:nvSpPr>
          <p:spPr>
            <a:xfrm>
              <a:off x="407794" y="443704"/>
              <a:ext cx="7738174" cy="7738173"/>
            </a:xfrm>
            <a:prstGeom prst="ellipse">
              <a:avLst/>
            </a:prstGeom>
            <a:solidFill>
              <a:srgbClr val="FFFFFF">
                <a:alpha val="20042"/>
              </a:srgbClr>
            </a:solidFill>
            <a:ln w="12700" cap="flat">
              <a:noFill/>
              <a:miter lim="400000"/>
            </a:ln>
            <a:effectLst/>
          </p:spPr>
          <p:txBody>
            <a:bodyPr wrap="square" lIns="50800" tIns="50800" rIns="50800" bIns="50800" numCol="1" anchor="ctr">
              <a:noAutofit/>
            </a:bodyPr>
            <a:lstStyle/>
            <a:p>
              <a:pPr defTabSz="457200">
                <a:spcBef>
                  <a:spcPts val="500"/>
                </a:spcBef>
                <a:defRPr sz="100">
                  <a:solidFill>
                    <a:srgbClr val="000000"/>
                  </a:solidFill>
                </a:defRPr>
              </a:pPr>
              <a:endParaRPr sz="100">
                <a:solidFill>
                  <a:srgbClr val="000000"/>
                </a:solidFill>
                <a:latin typeface="Lama Sans Bold"/>
                <a:cs typeface="Lama Sans Bold"/>
              </a:endParaRPr>
            </a:p>
          </p:txBody>
        </p:sp>
        <p:sp>
          <p:nvSpPr>
            <p:cNvPr id="42" name="Circle">
              <a:extLst>
                <a:ext uri="{FF2B5EF4-FFF2-40B4-BE49-F238E27FC236}">
                  <a16:creationId xmlns:a16="http://schemas.microsoft.com/office/drawing/2014/main" id="{91375358-4631-C520-7EF0-30DD0C05AFA2}"/>
                </a:ext>
              </a:extLst>
            </p:cNvPr>
            <p:cNvSpPr/>
            <p:nvPr/>
          </p:nvSpPr>
          <p:spPr>
            <a:xfrm>
              <a:off x="947108" y="947108"/>
              <a:ext cx="6731367" cy="6731366"/>
            </a:xfrm>
            <a:prstGeom prst="ellipse">
              <a:avLst/>
            </a:prstGeom>
            <a:solidFill>
              <a:srgbClr val="FFFFFF">
                <a:alpha val="20042"/>
              </a:srgbClr>
            </a:solidFill>
            <a:ln w="12700" cap="flat">
              <a:noFill/>
              <a:miter lim="400000"/>
            </a:ln>
            <a:effectLst/>
          </p:spPr>
          <p:txBody>
            <a:bodyPr wrap="square" lIns="50800" tIns="50800" rIns="50800" bIns="50800" numCol="1" anchor="ctr">
              <a:noAutofit/>
            </a:bodyPr>
            <a:lstStyle/>
            <a:p>
              <a:pPr defTabSz="457200">
                <a:spcBef>
                  <a:spcPts val="500"/>
                </a:spcBef>
                <a:defRPr sz="100">
                  <a:solidFill>
                    <a:srgbClr val="000000"/>
                  </a:solidFill>
                </a:defRPr>
              </a:pPr>
              <a:endParaRPr sz="100">
                <a:solidFill>
                  <a:srgbClr val="000000"/>
                </a:solidFill>
                <a:latin typeface="Lama Sans Bold"/>
                <a:cs typeface="Lama Sans Bold"/>
              </a:endParaRPr>
            </a:p>
          </p:txBody>
        </p:sp>
        <p:sp>
          <p:nvSpPr>
            <p:cNvPr id="43" name="Circle">
              <a:extLst>
                <a:ext uri="{FF2B5EF4-FFF2-40B4-BE49-F238E27FC236}">
                  <a16:creationId xmlns:a16="http://schemas.microsoft.com/office/drawing/2014/main" id="{294D1E77-E494-A3F8-6FD2-0CB12EF26DBA}"/>
                </a:ext>
              </a:extLst>
            </p:cNvPr>
            <p:cNvSpPr/>
            <p:nvPr/>
          </p:nvSpPr>
          <p:spPr>
            <a:xfrm>
              <a:off x="1429190" y="1429190"/>
              <a:ext cx="5767203" cy="5767202"/>
            </a:xfrm>
            <a:prstGeom prst="ellipse">
              <a:avLst/>
            </a:prstGeom>
            <a:solidFill>
              <a:srgbClr val="FFFFFF">
                <a:alpha val="86559"/>
              </a:srgbClr>
            </a:solidFill>
            <a:ln w="12700" cap="flat">
              <a:noFill/>
              <a:miter lim="400000"/>
            </a:ln>
            <a:effectLst/>
          </p:spPr>
          <p:txBody>
            <a:bodyPr wrap="square" lIns="50800" tIns="50800" rIns="50800" bIns="50800" numCol="1" anchor="ctr">
              <a:noAutofit/>
            </a:bodyPr>
            <a:lstStyle/>
            <a:p>
              <a:pPr defTabSz="457200">
                <a:spcBef>
                  <a:spcPts val="500"/>
                </a:spcBef>
                <a:defRPr sz="100">
                  <a:solidFill>
                    <a:srgbClr val="000000"/>
                  </a:solidFill>
                </a:defRPr>
              </a:pPr>
              <a:endParaRPr sz="100">
                <a:solidFill>
                  <a:srgbClr val="000000"/>
                </a:solidFill>
                <a:latin typeface="Lama Sans Bold"/>
                <a:cs typeface="Lama Sans Bold"/>
              </a:endParaRPr>
            </a:p>
          </p:txBody>
        </p:sp>
      </p:grpSp>
      <p:sp>
        <p:nvSpPr>
          <p:cNvPr id="44" name="Circle">
            <a:extLst>
              <a:ext uri="{FF2B5EF4-FFF2-40B4-BE49-F238E27FC236}">
                <a16:creationId xmlns:a16="http://schemas.microsoft.com/office/drawing/2014/main" id="{F49B48FC-9AA2-6B85-E8C5-4CE9B6048BE6}"/>
              </a:ext>
            </a:extLst>
          </p:cNvPr>
          <p:cNvSpPr/>
          <p:nvPr userDrawn="1"/>
        </p:nvSpPr>
        <p:spPr>
          <a:xfrm>
            <a:off x="8386511" y="2804239"/>
            <a:ext cx="2004492" cy="2004492"/>
          </a:xfrm>
          <a:prstGeom prst="ellipse">
            <a:avLst/>
          </a:prstGeom>
          <a:solidFill>
            <a:srgbClr val="FFFFFF">
              <a:alpha val="20042"/>
            </a:srgbClr>
          </a:solidFill>
          <a:ln w="12700">
            <a:miter lim="400000"/>
          </a:ln>
        </p:spPr>
        <p:txBody>
          <a:bodyPr lIns="25400" tIns="25400" rIns="25400" bIns="25400" anchor="ctr"/>
          <a:lstStyle/>
          <a:p>
            <a:pPr defTabSz="457200">
              <a:spcBef>
                <a:spcPts val="500"/>
              </a:spcBef>
              <a:defRPr sz="100">
                <a:solidFill>
                  <a:srgbClr val="000000"/>
                </a:solidFill>
              </a:defRPr>
            </a:pPr>
            <a:endParaRPr sz="100">
              <a:solidFill>
                <a:srgbClr val="000000"/>
              </a:solidFill>
              <a:latin typeface="Lama Sans Bold"/>
              <a:cs typeface="Lama Sans Bold"/>
            </a:endParaRPr>
          </a:p>
        </p:txBody>
      </p:sp>
      <p:sp>
        <p:nvSpPr>
          <p:cNvPr id="52" name="Circle">
            <a:extLst>
              <a:ext uri="{FF2B5EF4-FFF2-40B4-BE49-F238E27FC236}">
                <a16:creationId xmlns:a16="http://schemas.microsoft.com/office/drawing/2014/main" id="{9E31323D-B546-C61C-EB73-8607564607E1}"/>
              </a:ext>
            </a:extLst>
          </p:cNvPr>
          <p:cNvSpPr/>
          <p:nvPr userDrawn="1"/>
        </p:nvSpPr>
        <p:spPr>
          <a:xfrm>
            <a:off x="1195847" y="2804239"/>
            <a:ext cx="2004493" cy="2004492"/>
          </a:xfrm>
          <a:prstGeom prst="ellipse">
            <a:avLst/>
          </a:prstGeom>
          <a:solidFill>
            <a:srgbClr val="FFFFFF">
              <a:alpha val="20042"/>
            </a:srgbClr>
          </a:solidFill>
          <a:ln w="12700">
            <a:miter lim="400000"/>
          </a:ln>
        </p:spPr>
        <p:txBody>
          <a:bodyPr lIns="25400" tIns="25400" rIns="25400" bIns="25400" anchor="ctr"/>
          <a:lstStyle/>
          <a:p>
            <a:pPr defTabSz="457200">
              <a:spcBef>
                <a:spcPts val="500"/>
              </a:spcBef>
              <a:defRPr sz="100">
                <a:solidFill>
                  <a:srgbClr val="000000"/>
                </a:solidFill>
              </a:defRPr>
            </a:pPr>
            <a:endParaRPr sz="100">
              <a:solidFill>
                <a:srgbClr val="000000"/>
              </a:solidFill>
              <a:latin typeface="Lama Sans Bold"/>
              <a:cs typeface="Lama Sans Bold"/>
            </a:endParaRPr>
          </a:p>
        </p:txBody>
      </p:sp>
      <p:sp>
        <p:nvSpPr>
          <p:cNvPr id="56" name="Image">
            <a:extLst>
              <a:ext uri="{FF2B5EF4-FFF2-40B4-BE49-F238E27FC236}">
                <a16:creationId xmlns:a16="http://schemas.microsoft.com/office/drawing/2014/main" id="{8E1C34CC-4118-1698-BBF9-9C36E6E63CAA}"/>
              </a:ext>
            </a:extLst>
          </p:cNvPr>
          <p:cNvSpPr txBox="1">
            <a:spLocks/>
          </p:cNvSpPr>
          <p:nvPr userDrawn="1"/>
        </p:nvSpPr>
        <p:spPr>
          <a:xfrm>
            <a:off x="9107524" y="3135980"/>
            <a:ext cx="594216" cy="5860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39" tIns="45719" rIns="91439" bIns="45719">
            <a:noAutofit/>
          </a:bodyPr>
          <a:lstStyle>
            <a:lvl1pPr marL="304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9pPr>
          </a:lstStyle>
          <a:p>
            <a:pPr marL="304800" marR="0" lvl="0" indent="-304800" algn="l" defTabSz="1219169" rtl="0" eaLnBrk="1" fontAlgn="auto" latinLnBrk="0" hangingPunct="1">
              <a:lnSpc>
                <a:spcPct val="90000"/>
              </a:lnSpc>
              <a:spcBef>
                <a:spcPts val="2250"/>
              </a:spcBef>
              <a:spcAft>
                <a:spcPts val="0"/>
              </a:spcAft>
              <a:buClrTx/>
              <a:buSzPct val="123000"/>
              <a:buFontTx/>
              <a:buChar char="•"/>
              <a:tabLst/>
              <a:defRPr/>
            </a:pPr>
            <a:endParaRPr kumimoji="0" lang="en-GB" sz="2400" b="0" i="0" u="none" strike="noStrike" kern="0" cap="none" spc="0" normalizeH="0" baseline="0" noProof="0">
              <a:ln>
                <a:noFill/>
              </a:ln>
              <a:solidFill>
                <a:srgbClr val="000000"/>
              </a:solidFill>
              <a:effectLst/>
              <a:uLnTx/>
              <a:uFillTx/>
              <a:latin typeface="Lama Sans Regular"/>
              <a:cs typeface="Lama Sans Regular"/>
              <a:sym typeface="Lama Sans Regular"/>
            </a:endParaRPr>
          </a:p>
        </p:txBody>
      </p:sp>
      <p:sp>
        <p:nvSpPr>
          <p:cNvPr id="59" name="Image">
            <a:extLst>
              <a:ext uri="{FF2B5EF4-FFF2-40B4-BE49-F238E27FC236}">
                <a16:creationId xmlns:a16="http://schemas.microsoft.com/office/drawing/2014/main" id="{376575A0-12E1-D02E-CDD8-1148D5D35582}"/>
              </a:ext>
            </a:extLst>
          </p:cNvPr>
          <p:cNvSpPr txBox="1">
            <a:spLocks/>
          </p:cNvSpPr>
          <p:nvPr userDrawn="1"/>
        </p:nvSpPr>
        <p:spPr>
          <a:xfrm>
            <a:off x="1920036" y="3135980"/>
            <a:ext cx="594216" cy="5860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39" tIns="45719" rIns="91439" bIns="45719">
            <a:noAutofit/>
          </a:bodyPr>
          <a:lstStyle>
            <a:lvl1pPr marL="304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9pPr>
          </a:lstStyle>
          <a:p>
            <a:pPr marL="304800" marR="0" lvl="0" indent="-304800" algn="l" defTabSz="1219169" rtl="0" eaLnBrk="1" fontAlgn="auto" latinLnBrk="0" hangingPunct="1">
              <a:lnSpc>
                <a:spcPct val="90000"/>
              </a:lnSpc>
              <a:spcBef>
                <a:spcPts val="2250"/>
              </a:spcBef>
              <a:spcAft>
                <a:spcPts val="0"/>
              </a:spcAft>
              <a:buClrTx/>
              <a:buSzPct val="123000"/>
              <a:buFontTx/>
              <a:buChar char="•"/>
              <a:tabLst/>
              <a:defRPr/>
            </a:pPr>
            <a:endParaRPr kumimoji="0" lang="en-GB" sz="2400" b="0" i="0" u="none" strike="noStrike" kern="0" cap="none" spc="0" normalizeH="0" baseline="0" noProof="0">
              <a:ln>
                <a:noFill/>
              </a:ln>
              <a:solidFill>
                <a:srgbClr val="000000"/>
              </a:solidFill>
              <a:effectLst/>
              <a:uLnTx/>
              <a:uFillTx/>
              <a:latin typeface="Lama Sans Regular"/>
              <a:cs typeface="Lama Sans Regular"/>
              <a:sym typeface="Lama Sans Regular"/>
            </a:endParaRPr>
          </a:p>
        </p:txBody>
      </p:sp>
      <p:sp>
        <p:nvSpPr>
          <p:cNvPr id="60" name="Image">
            <a:extLst>
              <a:ext uri="{FF2B5EF4-FFF2-40B4-BE49-F238E27FC236}">
                <a16:creationId xmlns:a16="http://schemas.microsoft.com/office/drawing/2014/main" id="{E97FC289-4C4F-D6F5-70D6-447E984EB023}"/>
              </a:ext>
            </a:extLst>
          </p:cNvPr>
          <p:cNvSpPr txBox="1">
            <a:spLocks/>
          </p:cNvSpPr>
          <p:nvPr userDrawn="1"/>
        </p:nvSpPr>
        <p:spPr>
          <a:xfrm>
            <a:off x="5496317" y="2849385"/>
            <a:ext cx="594216" cy="5860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39" tIns="45719" rIns="91439" bIns="45719">
            <a:noAutofit/>
          </a:bodyPr>
          <a:lstStyle>
            <a:lvl1pPr marL="304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9pPr>
          </a:lstStyle>
          <a:p>
            <a:pPr marL="304800" marR="0" lvl="0" indent="-304800" algn="l" defTabSz="1219169" rtl="0" eaLnBrk="1" fontAlgn="auto" latinLnBrk="0" hangingPunct="1">
              <a:lnSpc>
                <a:spcPct val="90000"/>
              </a:lnSpc>
              <a:spcBef>
                <a:spcPts val="2250"/>
              </a:spcBef>
              <a:spcAft>
                <a:spcPts val="0"/>
              </a:spcAft>
              <a:buClrTx/>
              <a:buSzPct val="123000"/>
              <a:buFontTx/>
              <a:buChar char="•"/>
              <a:tabLst/>
              <a:defRPr/>
            </a:pPr>
            <a:endParaRPr kumimoji="0" lang="en-GB" sz="2400" b="0" i="0" u="none" strike="noStrike" kern="0" cap="none" spc="0" normalizeH="0" baseline="0" noProof="0">
              <a:ln>
                <a:noFill/>
              </a:ln>
              <a:solidFill>
                <a:srgbClr val="000000"/>
              </a:solidFill>
              <a:effectLst/>
              <a:uLnTx/>
              <a:uFillTx/>
              <a:latin typeface="Lama Sans Regular"/>
              <a:cs typeface="Lama Sans Regular"/>
              <a:sym typeface="Lama Sans Regular"/>
            </a:endParaRPr>
          </a:p>
        </p:txBody>
      </p:sp>
      <p:sp>
        <p:nvSpPr>
          <p:cNvPr id="62" name="Slide Number">
            <a:extLst>
              <a:ext uri="{FF2B5EF4-FFF2-40B4-BE49-F238E27FC236}">
                <a16:creationId xmlns:a16="http://schemas.microsoft.com/office/drawing/2014/main" id="{1B16B6EC-3CFD-D7FE-4FB1-E9560356129B}"/>
              </a:ext>
            </a:extLst>
          </p:cNvPr>
          <p:cNvSpPr txBox="1">
            <a:spLocks/>
          </p:cNvSpPr>
          <p:nvPr userDrawn="1"/>
        </p:nvSpPr>
        <p:spPr>
          <a:xfrm>
            <a:off x="490607" y="6405454"/>
            <a:ext cx="245260" cy="241092"/>
          </a:xfrm>
          <a:prstGeom prst="rect">
            <a:avLst/>
          </a:prstGeom>
          <a:ln w="12700">
            <a:miter lim="400000"/>
          </a:ln>
        </p:spPr>
        <p:txBody>
          <a:bodyPr wrap="none" lIns="50800" tIns="50800" rIns="50800" bIns="50800" anchor="b">
            <a:spAutoFit/>
          </a:bodyPr>
          <a:lstStyle>
            <a:defPPr>
              <a:defRPr lang="en-SA"/>
            </a:defPPr>
            <a:lvl1pPr marL="0" algn="l" defTabSz="292100" rtl="0" eaLnBrk="1" latinLnBrk="0" hangingPunct="1">
              <a:defRPr sz="900" kern="1200">
                <a:solidFill>
                  <a:srgbClr val="00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6CB4B4D-7CA3-9044-876B-883B54F8677D}" type="slidenum">
              <a:rPr lang="en-GB" smtClean="0">
                <a:solidFill>
                  <a:srgbClr val="FFFFFF"/>
                </a:solidFill>
                <a:latin typeface="Readex Pro Light" pitchFamily="2" charset="-78"/>
                <a:cs typeface="Readex Pro Light" pitchFamily="2" charset="-78"/>
              </a:rPr>
              <a:pPr/>
              <a:t>‹#›</a:t>
            </a:fld>
            <a:endParaRPr lang="en-GB" dirty="0">
              <a:solidFill>
                <a:srgbClr val="FFFFFF"/>
              </a:solidFill>
              <a:latin typeface="Readex Pro Light" pitchFamily="2" charset="-78"/>
              <a:cs typeface="Readex Pro Light" pitchFamily="2" charset="-78"/>
            </a:endParaRPr>
          </a:p>
        </p:txBody>
      </p:sp>
      <p:sp>
        <p:nvSpPr>
          <p:cNvPr id="63" name="March 2024">
            <a:extLst>
              <a:ext uri="{FF2B5EF4-FFF2-40B4-BE49-F238E27FC236}">
                <a16:creationId xmlns:a16="http://schemas.microsoft.com/office/drawing/2014/main" id="{BA67D47E-B6EF-B3E1-4C75-7E972DE8B72F}"/>
              </a:ext>
            </a:extLst>
          </p:cNvPr>
          <p:cNvSpPr txBox="1">
            <a:spLocks/>
          </p:cNvSpPr>
          <p:nvPr userDrawn="1"/>
        </p:nvSpPr>
        <p:spPr>
          <a:xfrm>
            <a:off x="10235367" y="6502035"/>
            <a:ext cx="1454986" cy="2055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Autofit/>
          </a:bodyPr>
          <a:lstStyle>
            <a:lvl1pPr marL="0" marR="0" indent="0" algn="r" defTabSz="1219169" rtl="1" latinLnBrk="0">
              <a:lnSpc>
                <a:spcPct val="100000"/>
              </a:lnSpc>
              <a:spcBef>
                <a:spcPts val="0"/>
              </a:spcBef>
              <a:spcAft>
                <a:spcPts val="0"/>
              </a:spcAft>
              <a:buClrTx/>
              <a:buSzTx/>
              <a:buFontTx/>
              <a:buNone/>
              <a:tabLst/>
              <a:defRPr sz="900" b="0" i="0" u="none" strike="noStrike" cap="none" spc="-18" baseline="0">
                <a:solidFill>
                  <a:srgbClr val="000000"/>
                </a:solidFill>
                <a:uFillTx/>
                <a:latin typeface="Lama Sans Regular"/>
                <a:ea typeface="Lama Sans Regular"/>
                <a:cs typeface="Lama Sans Regular"/>
                <a:sym typeface="Lama Sans Regular"/>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9pPr>
          </a:lstStyle>
          <a:p>
            <a:pPr marL="0" marR="0" lvl="0" indent="0" algn="r" defTabSz="1219169" rtl="1" eaLnBrk="1" fontAlgn="auto" latinLnBrk="0" hangingPunct="1">
              <a:lnSpc>
                <a:spcPct val="100000"/>
              </a:lnSpc>
              <a:spcBef>
                <a:spcPts val="0"/>
              </a:spcBef>
              <a:spcAft>
                <a:spcPts val="0"/>
              </a:spcAft>
              <a:buClrTx/>
              <a:buSzTx/>
              <a:buFontTx/>
              <a:buNone/>
              <a:tabLst/>
              <a:defRPr/>
            </a:pPr>
            <a:r>
              <a:rPr kumimoji="0" lang="ar-SA" sz="900" b="0" i="0" u="none" strike="noStrike" kern="0" cap="none" spc="-18" normalizeH="0" baseline="0" noProof="0" dirty="0">
                <a:ln>
                  <a:noFill/>
                </a:ln>
                <a:solidFill>
                  <a:srgbClr val="FFFFFF"/>
                </a:solidFill>
                <a:effectLst/>
                <a:uLnTx/>
                <a:uFillTx/>
                <a:latin typeface="Readex Pro Light" pitchFamily="2" charset="-78"/>
                <a:cs typeface="Readex Pro Light" pitchFamily="2" charset="-78"/>
                <a:sym typeface="Lama Sans Regular"/>
              </a:rPr>
              <a:t>2025</a:t>
            </a:r>
            <a:endParaRPr kumimoji="0" lang="en-GB" sz="900" b="0" i="0" u="none" strike="noStrike" kern="0" cap="none" spc="-18" normalizeH="0" baseline="0" noProof="0" dirty="0">
              <a:ln>
                <a:noFill/>
              </a:ln>
              <a:solidFill>
                <a:srgbClr val="FFFFFF"/>
              </a:solidFill>
              <a:effectLst/>
              <a:uLnTx/>
              <a:uFillTx/>
              <a:latin typeface="Readex Pro Light" pitchFamily="2" charset="-78"/>
              <a:cs typeface="Readex Pro Light" pitchFamily="2" charset="-78"/>
              <a:sym typeface="Lama Sans Regular"/>
            </a:endParaRPr>
          </a:p>
        </p:txBody>
      </p:sp>
      <p:sp>
        <p:nvSpPr>
          <p:cNvPr id="64" name="Line">
            <a:extLst>
              <a:ext uri="{FF2B5EF4-FFF2-40B4-BE49-F238E27FC236}">
                <a16:creationId xmlns:a16="http://schemas.microsoft.com/office/drawing/2014/main" id="{E2A4EA29-87E8-D261-553F-EB0B32663CBE}"/>
              </a:ext>
            </a:extLst>
          </p:cNvPr>
          <p:cNvSpPr/>
          <p:nvPr userDrawn="1"/>
        </p:nvSpPr>
        <p:spPr>
          <a:xfrm>
            <a:off x="495300" y="6369050"/>
            <a:ext cx="11201401" cy="0"/>
          </a:xfrm>
          <a:prstGeom prst="line">
            <a:avLst/>
          </a:prstGeom>
          <a:ln w="9525">
            <a:solidFill>
              <a:srgbClr val="FFFFFF"/>
            </a:solidFill>
            <a:miter lim="400000"/>
          </a:ln>
        </p:spPr>
        <p:txBody>
          <a:bodyPr lIns="25400" tIns="25400" rIns="25400" bIns="25400" anchor="ctr"/>
          <a:lstStyle/>
          <a:p>
            <a:endParaRPr sz="900">
              <a:solidFill>
                <a:srgbClr val="FFFFFF"/>
              </a:solidFill>
              <a:latin typeface="Lama Sans Bold"/>
              <a:cs typeface="Lama Sans Bold"/>
            </a:endParaRPr>
          </a:p>
        </p:txBody>
      </p:sp>
      <p:sp>
        <p:nvSpPr>
          <p:cNvPr id="66" name="عنوان الفقرة">
            <a:extLst>
              <a:ext uri="{FF2B5EF4-FFF2-40B4-BE49-F238E27FC236}">
                <a16:creationId xmlns:a16="http://schemas.microsoft.com/office/drawing/2014/main" id="{C099D3BB-BA59-587F-5060-22F00A58E84B}"/>
              </a:ext>
            </a:extLst>
          </p:cNvPr>
          <p:cNvSpPr txBox="1">
            <a:spLocks noGrp="1"/>
          </p:cNvSpPr>
          <p:nvPr>
            <p:ph type="body" sz="quarter" idx="28" hasCustomPrompt="1"/>
          </p:nvPr>
        </p:nvSpPr>
        <p:spPr>
          <a:xfrm>
            <a:off x="8455150" y="3627509"/>
            <a:ext cx="1896642" cy="348474"/>
          </a:xfrm>
          <a:prstGeom prst="rect">
            <a:avLst/>
          </a:prstGeom>
        </p:spPr>
        <p:txBody>
          <a:bodyPr lIns="0" tIns="0" rIns="0" bIns="0">
            <a:noAutofit/>
          </a:bodyPr>
          <a:lstStyle>
            <a:lvl1pPr marL="0" indent="0" algn="ctr" rtl="1">
              <a:lnSpc>
                <a:spcPct val="100000"/>
              </a:lnSpc>
              <a:spcBef>
                <a:spcPts val="0"/>
              </a:spcBef>
              <a:buSzTx/>
              <a:buNone/>
              <a:defRPr sz="2000" spc="-119">
                <a:solidFill>
                  <a:srgbClr val="FFFFFF"/>
                </a:solidFill>
                <a:latin typeface="Readex Pro Medium" pitchFamily="2" charset="-78"/>
                <a:ea typeface="+mn-ea"/>
                <a:cs typeface="Readex Pro Medium" pitchFamily="2" charset="-78"/>
                <a:sym typeface="Lama Sans Bold"/>
              </a:defRPr>
            </a:lvl1pPr>
          </a:lstStyle>
          <a:p>
            <a:r>
              <a:rPr dirty="0" err="1"/>
              <a:t>عنوان</a:t>
            </a:r>
            <a:endParaRPr dirty="0"/>
          </a:p>
        </p:txBody>
      </p:sp>
      <p:sp>
        <p:nvSpPr>
          <p:cNvPr id="69"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C0B1B49E-8E86-E79E-BADA-C701B1C6902A}"/>
              </a:ext>
            </a:extLst>
          </p:cNvPr>
          <p:cNvSpPr txBox="1">
            <a:spLocks noGrp="1"/>
          </p:cNvSpPr>
          <p:nvPr>
            <p:ph type="body" sz="quarter" idx="29" hasCustomPrompt="1"/>
          </p:nvPr>
        </p:nvSpPr>
        <p:spPr>
          <a:xfrm>
            <a:off x="8455149" y="4050486"/>
            <a:ext cx="1896643" cy="510383"/>
          </a:xfrm>
          <a:prstGeom prst="rect">
            <a:avLst/>
          </a:prstGeom>
        </p:spPr>
        <p:txBody>
          <a:bodyPr lIns="0" tIns="0" rIns="0" bIns="0">
            <a:noAutofit/>
          </a:bodyPr>
          <a:lstStyle>
            <a:lvl1pPr marL="0" indent="0" algn="ctr" rtl="1">
              <a:lnSpc>
                <a:spcPct val="100000"/>
              </a:lnSpc>
              <a:spcBef>
                <a:spcPts val="0"/>
              </a:spcBef>
              <a:buSzTx/>
              <a:buNone/>
              <a:defRPr sz="1000" spc="-48">
                <a:solidFill>
                  <a:srgbClr val="FFFFFF"/>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a:t>
            </a:r>
            <a:r>
              <a:rPr dirty="0"/>
              <a:t>,</a:t>
            </a:r>
          </a:p>
        </p:txBody>
      </p:sp>
      <p:sp>
        <p:nvSpPr>
          <p:cNvPr id="70" name="عنوان الفقرة">
            <a:extLst>
              <a:ext uri="{FF2B5EF4-FFF2-40B4-BE49-F238E27FC236}">
                <a16:creationId xmlns:a16="http://schemas.microsoft.com/office/drawing/2014/main" id="{8F3CABDB-8CFF-B5FE-6775-00F30D12FC58}"/>
              </a:ext>
            </a:extLst>
          </p:cNvPr>
          <p:cNvSpPr txBox="1">
            <a:spLocks noGrp="1"/>
          </p:cNvSpPr>
          <p:nvPr>
            <p:ph type="body" sz="quarter" idx="30" hasCustomPrompt="1"/>
          </p:nvPr>
        </p:nvSpPr>
        <p:spPr>
          <a:xfrm>
            <a:off x="1288316" y="3623419"/>
            <a:ext cx="1896642" cy="348474"/>
          </a:xfrm>
          <a:prstGeom prst="rect">
            <a:avLst/>
          </a:prstGeom>
        </p:spPr>
        <p:txBody>
          <a:bodyPr lIns="0" tIns="0" rIns="0" bIns="0">
            <a:noAutofit/>
          </a:bodyPr>
          <a:lstStyle>
            <a:lvl1pPr marL="0" indent="0" algn="ctr" rtl="1">
              <a:lnSpc>
                <a:spcPct val="100000"/>
              </a:lnSpc>
              <a:spcBef>
                <a:spcPts val="0"/>
              </a:spcBef>
              <a:buSzTx/>
              <a:buNone/>
              <a:defRPr sz="2000" spc="-119">
                <a:solidFill>
                  <a:srgbClr val="FFFFFF"/>
                </a:solidFill>
                <a:latin typeface="Readex Pro Medium" pitchFamily="2" charset="-78"/>
                <a:ea typeface="+mn-ea"/>
                <a:cs typeface="Readex Pro Medium" pitchFamily="2" charset="-78"/>
                <a:sym typeface="Lama Sans Bold"/>
              </a:defRPr>
            </a:lvl1pPr>
          </a:lstStyle>
          <a:p>
            <a:r>
              <a:rPr dirty="0" err="1"/>
              <a:t>عنوان</a:t>
            </a:r>
            <a:endParaRPr dirty="0"/>
          </a:p>
        </p:txBody>
      </p:sp>
      <p:sp>
        <p:nvSpPr>
          <p:cNvPr id="71"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A8BEB178-4CC2-90D0-701F-AD525693B228}"/>
              </a:ext>
            </a:extLst>
          </p:cNvPr>
          <p:cNvSpPr txBox="1">
            <a:spLocks noGrp="1"/>
          </p:cNvSpPr>
          <p:nvPr>
            <p:ph type="body" sz="quarter" idx="31" hasCustomPrompt="1"/>
          </p:nvPr>
        </p:nvSpPr>
        <p:spPr>
          <a:xfrm>
            <a:off x="1288315" y="4046396"/>
            <a:ext cx="1896643" cy="510383"/>
          </a:xfrm>
          <a:prstGeom prst="rect">
            <a:avLst/>
          </a:prstGeom>
        </p:spPr>
        <p:txBody>
          <a:bodyPr lIns="0" tIns="0" rIns="0" bIns="0">
            <a:noAutofit/>
          </a:bodyPr>
          <a:lstStyle>
            <a:lvl1pPr marL="0" indent="0" algn="ctr" rtl="1">
              <a:lnSpc>
                <a:spcPct val="100000"/>
              </a:lnSpc>
              <a:spcBef>
                <a:spcPts val="0"/>
              </a:spcBef>
              <a:buSzTx/>
              <a:buNone/>
              <a:defRPr sz="1000" spc="-48">
                <a:solidFill>
                  <a:srgbClr val="FFFFFF"/>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a:t>
            </a:r>
            <a:r>
              <a:rPr dirty="0"/>
              <a:t>,</a:t>
            </a:r>
          </a:p>
        </p:txBody>
      </p:sp>
      <p:sp>
        <p:nvSpPr>
          <p:cNvPr id="72" name="عنوان الفقرة">
            <a:extLst>
              <a:ext uri="{FF2B5EF4-FFF2-40B4-BE49-F238E27FC236}">
                <a16:creationId xmlns:a16="http://schemas.microsoft.com/office/drawing/2014/main" id="{6FF23449-6DB3-1666-713F-7848B31C9C83}"/>
              </a:ext>
            </a:extLst>
          </p:cNvPr>
          <p:cNvSpPr txBox="1">
            <a:spLocks noGrp="1"/>
          </p:cNvSpPr>
          <p:nvPr>
            <p:ph type="body" sz="quarter" idx="32" hasCustomPrompt="1"/>
          </p:nvPr>
        </p:nvSpPr>
        <p:spPr>
          <a:xfrm>
            <a:off x="4849649" y="3623419"/>
            <a:ext cx="1896642" cy="348474"/>
          </a:xfrm>
          <a:prstGeom prst="rect">
            <a:avLst/>
          </a:prstGeom>
        </p:spPr>
        <p:txBody>
          <a:bodyPr lIns="0" tIns="0" rIns="0" bIns="0">
            <a:noAutofit/>
          </a:bodyPr>
          <a:lstStyle>
            <a:lvl1pPr marL="0" indent="0" algn="ctr" rtl="1">
              <a:lnSpc>
                <a:spcPct val="100000"/>
              </a:lnSpc>
              <a:spcBef>
                <a:spcPts val="0"/>
              </a:spcBef>
              <a:buSzTx/>
              <a:buNone/>
              <a:defRPr sz="2000" spc="-119">
                <a:solidFill>
                  <a:srgbClr val="182750"/>
                </a:solidFill>
                <a:latin typeface="Readex Pro Medium" pitchFamily="2" charset="-78"/>
                <a:ea typeface="+mn-ea"/>
                <a:cs typeface="Readex Pro Medium" pitchFamily="2" charset="-78"/>
                <a:sym typeface="Lama Sans Bold"/>
              </a:defRPr>
            </a:lvl1pPr>
          </a:lstStyle>
          <a:p>
            <a:r>
              <a:rPr dirty="0" err="1"/>
              <a:t>عنوان</a:t>
            </a:r>
            <a:endParaRPr dirty="0"/>
          </a:p>
        </p:txBody>
      </p:sp>
      <p:sp>
        <p:nvSpPr>
          <p:cNvPr id="73" name="لوريم ايبسوم دولار سيت أميت ,كونسيكتيتور أدايبا يسكينج أليايت,سيت دو أيوسمود تيمبور أنكايديديونتيوت لابوري ات دولار ماجنا أليكيوا . يوت انيم أد مينيم فينايم,كيواس نوستريد أكسير سيتاشن يللأمكو لابورأس">
            <a:extLst>
              <a:ext uri="{FF2B5EF4-FFF2-40B4-BE49-F238E27FC236}">
                <a16:creationId xmlns:a16="http://schemas.microsoft.com/office/drawing/2014/main" id="{4E7EFD3D-397D-FD22-4D82-36A382475595}"/>
              </a:ext>
            </a:extLst>
          </p:cNvPr>
          <p:cNvSpPr txBox="1">
            <a:spLocks noGrp="1"/>
          </p:cNvSpPr>
          <p:nvPr>
            <p:ph type="body" sz="quarter" idx="33" hasCustomPrompt="1"/>
          </p:nvPr>
        </p:nvSpPr>
        <p:spPr>
          <a:xfrm>
            <a:off x="4849648" y="4046396"/>
            <a:ext cx="1896643" cy="510383"/>
          </a:xfrm>
          <a:prstGeom prst="rect">
            <a:avLst/>
          </a:prstGeom>
        </p:spPr>
        <p:txBody>
          <a:bodyPr lIns="0" tIns="0" rIns="0" bIns="0">
            <a:noAutofit/>
          </a:bodyPr>
          <a:lstStyle>
            <a:lvl1pPr marL="0" indent="0" algn="ctr" rtl="1">
              <a:lnSpc>
                <a:spcPct val="100000"/>
              </a:lnSpc>
              <a:spcBef>
                <a:spcPts val="0"/>
              </a:spcBef>
              <a:buSzTx/>
              <a:buNone/>
              <a:defRPr sz="1000" spc="-48">
                <a:solidFill>
                  <a:srgbClr val="182750"/>
                </a:solidFill>
              </a:defRPr>
            </a:lvl1pPr>
          </a:lstStyle>
          <a:p>
            <a:r>
              <a:rPr dirty="0" err="1"/>
              <a:t>لوريم</a:t>
            </a:r>
            <a:r>
              <a:rPr dirty="0"/>
              <a:t> </a:t>
            </a:r>
            <a:r>
              <a:rPr dirty="0" err="1"/>
              <a:t>ايبسوم</a:t>
            </a:r>
            <a:r>
              <a:rPr dirty="0"/>
              <a:t> </a:t>
            </a:r>
            <a:r>
              <a:rPr dirty="0" err="1"/>
              <a:t>دولار</a:t>
            </a:r>
            <a:r>
              <a:rPr dirty="0"/>
              <a:t> </a:t>
            </a:r>
            <a:r>
              <a:rPr dirty="0" err="1"/>
              <a:t>سيت</a:t>
            </a:r>
            <a:r>
              <a:rPr dirty="0"/>
              <a:t> </a:t>
            </a:r>
            <a:r>
              <a:rPr dirty="0" err="1"/>
              <a:t>أميت</a:t>
            </a:r>
            <a:r>
              <a:rPr dirty="0"/>
              <a:t> ,</a:t>
            </a:r>
            <a:r>
              <a:rPr dirty="0" err="1"/>
              <a:t>كونسيكتيتور</a:t>
            </a:r>
            <a:r>
              <a:rPr dirty="0"/>
              <a:t> </a:t>
            </a:r>
            <a:r>
              <a:rPr dirty="0" err="1"/>
              <a:t>أدايبا</a:t>
            </a:r>
            <a:r>
              <a:rPr dirty="0"/>
              <a:t> </a:t>
            </a:r>
            <a:r>
              <a:rPr dirty="0" err="1"/>
              <a:t>يسكينج</a:t>
            </a:r>
            <a:r>
              <a:rPr dirty="0"/>
              <a:t> </a:t>
            </a:r>
            <a:r>
              <a:rPr dirty="0" err="1"/>
              <a:t>أليايت</a:t>
            </a:r>
            <a:r>
              <a:rPr dirty="0"/>
              <a:t>,</a:t>
            </a:r>
          </a:p>
        </p:txBody>
      </p:sp>
      <p:sp>
        <p:nvSpPr>
          <p:cNvPr id="75" name="Line">
            <a:extLst>
              <a:ext uri="{FF2B5EF4-FFF2-40B4-BE49-F238E27FC236}">
                <a16:creationId xmlns:a16="http://schemas.microsoft.com/office/drawing/2014/main" id="{51124209-1B5E-C812-A936-A1170F91F105}"/>
              </a:ext>
            </a:extLst>
          </p:cNvPr>
          <p:cNvSpPr/>
          <p:nvPr userDrawn="1"/>
        </p:nvSpPr>
        <p:spPr>
          <a:xfrm flipV="1">
            <a:off x="11724675" y="2029561"/>
            <a:ext cx="0" cy="378363"/>
          </a:xfrm>
          <a:prstGeom prst="line">
            <a:avLst/>
          </a:prstGeom>
          <a:ln w="25400">
            <a:solidFill>
              <a:srgbClr val="FFFFFF"/>
            </a:solidFill>
            <a:miter lim="400000"/>
          </a:ln>
        </p:spPr>
        <p:txBody>
          <a:bodyPr lIns="25400" tIns="25400" rIns="25400" bIns="25400" anchor="ctr"/>
          <a:lstStyle/>
          <a:p>
            <a:endParaRPr sz="900">
              <a:solidFill>
                <a:srgbClr val="FFFFFF"/>
              </a:solidFill>
              <a:latin typeface="Lama Sans Bold"/>
              <a:cs typeface="Lama Sans Bold"/>
            </a:endParaRPr>
          </a:p>
        </p:txBody>
      </p:sp>
      <p:sp>
        <p:nvSpPr>
          <p:cNvPr id="76" name="عنوان الفقرة">
            <a:extLst>
              <a:ext uri="{FF2B5EF4-FFF2-40B4-BE49-F238E27FC236}">
                <a16:creationId xmlns:a16="http://schemas.microsoft.com/office/drawing/2014/main" id="{A5277410-8741-E6B6-0AD8-721CE197430A}"/>
              </a:ext>
            </a:extLst>
          </p:cNvPr>
          <p:cNvSpPr txBox="1">
            <a:spLocks noGrp="1"/>
          </p:cNvSpPr>
          <p:nvPr>
            <p:ph type="body" sz="quarter" idx="22"/>
          </p:nvPr>
        </p:nvSpPr>
        <p:spPr>
          <a:xfrm>
            <a:off x="8661568" y="2022271"/>
            <a:ext cx="2954543" cy="476984"/>
          </a:xfrm>
          <a:prstGeom prst="rect">
            <a:avLst/>
          </a:prstGeom>
        </p:spPr>
        <p:txBody>
          <a:bodyPr lIns="0" tIns="0" rIns="0" bIns="0">
            <a:noAutofit/>
          </a:bodyPr>
          <a:lstStyle>
            <a:lvl1pPr marL="0" indent="0" algn="r" rtl="1">
              <a:lnSpc>
                <a:spcPct val="100000"/>
              </a:lnSpc>
              <a:spcBef>
                <a:spcPts val="0"/>
              </a:spcBef>
              <a:buSzTx/>
              <a:buNone/>
              <a:defRPr sz="3200" spc="-119">
                <a:solidFill>
                  <a:srgbClr val="FFFFFF"/>
                </a:solidFill>
                <a:latin typeface="Readex Pro SemiBold" pitchFamily="2" charset="-78"/>
                <a:ea typeface="+mn-ea"/>
                <a:cs typeface="Readex Pro SemiBold" pitchFamily="2" charset="-78"/>
                <a:sym typeface="Lama Sans Bold"/>
              </a:defRPr>
            </a:lvl1pPr>
          </a:lstStyle>
          <a:p>
            <a:r>
              <a:rPr dirty="0" err="1"/>
              <a:t>عنوان</a:t>
            </a:r>
            <a:r>
              <a:rPr dirty="0"/>
              <a:t> </a:t>
            </a:r>
            <a:r>
              <a:rPr dirty="0" err="1"/>
              <a:t>الفقرة</a:t>
            </a:r>
            <a:endParaRPr dirty="0"/>
          </a:p>
        </p:txBody>
      </p:sp>
      <p:sp>
        <p:nvSpPr>
          <p:cNvPr id="4" name="Text Placeholder 6">
            <a:extLst>
              <a:ext uri="{FF2B5EF4-FFF2-40B4-BE49-F238E27FC236}">
                <a16:creationId xmlns:a16="http://schemas.microsoft.com/office/drawing/2014/main" id="{A6B3A694-C964-6CBF-AC57-7755C4F4F3CE}"/>
              </a:ext>
            </a:extLst>
          </p:cNvPr>
          <p:cNvSpPr>
            <a:spLocks noGrp="1"/>
          </p:cNvSpPr>
          <p:nvPr>
            <p:ph type="body" sz="quarter" idx="10" hasCustomPrompt="1"/>
          </p:nvPr>
        </p:nvSpPr>
        <p:spPr>
          <a:xfrm>
            <a:off x="388714" y="317117"/>
            <a:ext cx="3821336" cy="273434"/>
          </a:xfrm>
        </p:spPr>
        <p:txBody>
          <a:bodyPr>
            <a:noAutofit/>
          </a:bodyPr>
          <a:lstStyle>
            <a:lvl1pPr marL="0" indent="0">
              <a:buNone/>
              <a:defRPr sz="900">
                <a:solidFill>
                  <a:srgbClr val="FFFFFF"/>
                </a:solidFill>
              </a:defRPr>
            </a:lvl1pPr>
          </a:lstStyle>
          <a:p>
            <a:pPr lvl="0"/>
            <a:r>
              <a:rPr lang="ar-SA" dirty="0"/>
              <a:t>عنوان العرض التقديمي</a:t>
            </a:r>
          </a:p>
        </p:txBody>
      </p:sp>
      <p:pic>
        <p:nvPicPr>
          <p:cNvPr id="2" name="Graphic 1">
            <a:extLst>
              <a:ext uri="{FF2B5EF4-FFF2-40B4-BE49-F238E27FC236}">
                <a16:creationId xmlns:a16="http://schemas.microsoft.com/office/drawing/2014/main" id="{76446BAD-2510-F2C9-B317-98B2313177D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35367" y="352060"/>
            <a:ext cx="1380744" cy="467855"/>
          </a:xfrm>
          <a:prstGeom prst="rect">
            <a:avLst/>
          </a:prstGeom>
        </p:spPr>
      </p:pic>
    </p:spTree>
    <p:extLst>
      <p:ext uri="{BB962C8B-B14F-4D97-AF65-F5344CB8AC3E}">
        <p14:creationId xmlns:p14="http://schemas.microsoft.com/office/powerpoint/2010/main" val="319063978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0_Two Content">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B21396C1-6244-C156-232A-BE2AA68E7640}"/>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22647" t="50068" r="54974" b="28351"/>
          <a:stretch/>
        </p:blipFill>
        <p:spPr>
          <a:xfrm>
            <a:off x="1" y="0"/>
            <a:ext cx="12192000" cy="6858000"/>
          </a:xfrm>
          <a:prstGeom prst="rect">
            <a:avLst/>
          </a:prstGeom>
        </p:spPr>
      </p:pic>
      <p:sp>
        <p:nvSpPr>
          <p:cNvPr id="4" name="Slide Number">
            <a:extLst>
              <a:ext uri="{FF2B5EF4-FFF2-40B4-BE49-F238E27FC236}">
                <a16:creationId xmlns:a16="http://schemas.microsoft.com/office/drawing/2014/main" id="{0C1FEEA6-E1E4-C379-1D5A-1B826CC5A0FA}"/>
              </a:ext>
            </a:extLst>
          </p:cNvPr>
          <p:cNvSpPr txBox="1">
            <a:spLocks/>
          </p:cNvSpPr>
          <p:nvPr userDrawn="1"/>
        </p:nvSpPr>
        <p:spPr>
          <a:xfrm>
            <a:off x="490607" y="6405454"/>
            <a:ext cx="245260" cy="241092"/>
          </a:xfrm>
          <a:prstGeom prst="rect">
            <a:avLst/>
          </a:prstGeom>
          <a:ln w="12700">
            <a:miter lim="400000"/>
          </a:ln>
        </p:spPr>
        <p:txBody>
          <a:bodyPr wrap="none" lIns="50800" tIns="50800" rIns="50800" bIns="50800" anchor="b">
            <a:spAutoFit/>
          </a:bodyPr>
          <a:lstStyle>
            <a:defPPr>
              <a:defRPr lang="en-SA"/>
            </a:defPPr>
            <a:lvl1pPr marL="0" algn="l" defTabSz="292100" rtl="0" eaLnBrk="1" latinLnBrk="0" hangingPunct="1">
              <a:defRPr sz="900" kern="1200">
                <a:solidFill>
                  <a:srgbClr val="00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6CB4B4D-7CA3-9044-876B-883B54F8677D}" type="slidenum">
              <a:rPr lang="en-GB" smtClean="0">
                <a:solidFill>
                  <a:srgbClr val="FFFFFF"/>
                </a:solidFill>
                <a:latin typeface="Readex Pro Light" pitchFamily="2" charset="-78"/>
                <a:cs typeface="Readex Pro Light" pitchFamily="2" charset="-78"/>
              </a:rPr>
              <a:pPr/>
              <a:t>‹#›</a:t>
            </a:fld>
            <a:endParaRPr lang="en-GB" dirty="0">
              <a:solidFill>
                <a:srgbClr val="FFFFFF"/>
              </a:solidFill>
              <a:latin typeface="Readex Pro Light" pitchFamily="2" charset="-78"/>
              <a:cs typeface="Readex Pro Light" pitchFamily="2" charset="-78"/>
            </a:endParaRPr>
          </a:p>
        </p:txBody>
      </p:sp>
      <p:sp>
        <p:nvSpPr>
          <p:cNvPr id="5" name="March 2024">
            <a:extLst>
              <a:ext uri="{FF2B5EF4-FFF2-40B4-BE49-F238E27FC236}">
                <a16:creationId xmlns:a16="http://schemas.microsoft.com/office/drawing/2014/main" id="{4E52FEB7-F020-FEC3-CA24-E7E2FFFCAC74}"/>
              </a:ext>
            </a:extLst>
          </p:cNvPr>
          <p:cNvSpPr txBox="1">
            <a:spLocks/>
          </p:cNvSpPr>
          <p:nvPr userDrawn="1"/>
        </p:nvSpPr>
        <p:spPr>
          <a:xfrm>
            <a:off x="10235367" y="6502035"/>
            <a:ext cx="1454986" cy="2055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Autofit/>
          </a:bodyPr>
          <a:lstStyle>
            <a:lvl1pPr marL="0" marR="0" indent="0" algn="r" defTabSz="1219169" rtl="1" latinLnBrk="0">
              <a:lnSpc>
                <a:spcPct val="100000"/>
              </a:lnSpc>
              <a:spcBef>
                <a:spcPts val="0"/>
              </a:spcBef>
              <a:spcAft>
                <a:spcPts val="0"/>
              </a:spcAft>
              <a:buClrTx/>
              <a:buSzTx/>
              <a:buFontTx/>
              <a:buNone/>
              <a:tabLst/>
              <a:defRPr sz="900" b="0" i="0" u="none" strike="noStrike" cap="none" spc="-18" baseline="0">
                <a:solidFill>
                  <a:srgbClr val="000000"/>
                </a:solidFill>
                <a:uFillTx/>
                <a:latin typeface="Lama Sans Regular"/>
                <a:ea typeface="Lama Sans Regular"/>
                <a:cs typeface="Lama Sans Regular"/>
                <a:sym typeface="Lama Sans Regular"/>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Lama Sans Regular"/>
                <a:ea typeface="Lama Sans Regular"/>
                <a:cs typeface="Lama Sans Regular"/>
                <a:sym typeface="Lama Sans Regular"/>
              </a:defRPr>
            </a:lvl9pPr>
          </a:lstStyle>
          <a:p>
            <a:pPr marL="0" marR="0" lvl="0" indent="0" algn="r" defTabSz="1219169" rtl="1" eaLnBrk="1" fontAlgn="auto" latinLnBrk="0" hangingPunct="1">
              <a:lnSpc>
                <a:spcPct val="100000"/>
              </a:lnSpc>
              <a:spcBef>
                <a:spcPts val="0"/>
              </a:spcBef>
              <a:spcAft>
                <a:spcPts val="0"/>
              </a:spcAft>
              <a:buClrTx/>
              <a:buSzTx/>
              <a:buFontTx/>
              <a:buNone/>
              <a:tabLst/>
              <a:defRPr/>
            </a:pPr>
            <a:r>
              <a:rPr kumimoji="0" lang="ar-SA" sz="900" b="0" i="0" u="none" strike="noStrike" kern="0" cap="none" spc="-18" normalizeH="0" baseline="0" noProof="0" dirty="0">
                <a:ln>
                  <a:noFill/>
                </a:ln>
                <a:solidFill>
                  <a:srgbClr val="FFFFFF"/>
                </a:solidFill>
                <a:effectLst/>
                <a:uLnTx/>
                <a:uFillTx/>
                <a:latin typeface="Readex Pro Light" pitchFamily="2" charset="-78"/>
                <a:cs typeface="Readex Pro Light" pitchFamily="2" charset="-78"/>
                <a:sym typeface="Lama Sans Regular"/>
              </a:rPr>
              <a:t>2025</a:t>
            </a:r>
            <a:endParaRPr kumimoji="0" lang="en-GB" sz="900" b="0" i="0" u="none" strike="noStrike" kern="0" cap="none" spc="-18" normalizeH="0" baseline="0" noProof="0" dirty="0">
              <a:ln>
                <a:noFill/>
              </a:ln>
              <a:solidFill>
                <a:srgbClr val="FFFFFF"/>
              </a:solidFill>
              <a:effectLst/>
              <a:uLnTx/>
              <a:uFillTx/>
              <a:latin typeface="Readex Pro Light" pitchFamily="2" charset="-78"/>
              <a:cs typeface="Readex Pro Light" pitchFamily="2" charset="-78"/>
              <a:sym typeface="Lama Sans Regular"/>
            </a:endParaRPr>
          </a:p>
        </p:txBody>
      </p:sp>
      <p:sp>
        <p:nvSpPr>
          <p:cNvPr id="6" name="Line">
            <a:extLst>
              <a:ext uri="{FF2B5EF4-FFF2-40B4-BE49-F238E27FC236}">
                <a16:creationId xmlns:a16="http://schemas.microsoft.com/office/drawing/2014/main" id="{2C5FD7DA-50FE-74C2-3AA7-2D11B3C19A64}"/>
              </a:ext>
            </a:extLst>
          </p:cNvPr>
          <p:cNvSpPr/>
          <p:nvPr userDrawn="1"/>
        </p:nvSpPr>
        <p:spPr>
          <a:xfrm>
            <a:off x="495300" y="6369050"/>
            <a:ext cx="11201401" cy="0"/>
          </a:xfrm>
          <a:prstGeom prst="line">
            <a:avLst/>
          </a:prstGeom>
          <a:ln w="9525">
            <a:solidFill>
              <a:srgbClr val="FFFFFF"/>
            </a:solidFill>
            <a:miter lim="400000"/>
          </a:ln>
        </p:spPr>
        <p:txBody>
          <a:bodyPr lIns="25400" tIns="25400" rIns="25400" bIns="25400" anchor="ctr"/>
          <a:lstStyle/>
          <a:p>
            <a:endParaRPr sz="900">
              <a:solidFill>
                <a:srgbClr val="FFFFFF"/>
              </a:solidFill>
              <a:latin typeface="Lama Sans Bold"/>
              <a:cs typeface="Lama Sans Bold"/>
            </a:endParaRPr>
          </a:p>
        </p:txBody>
      </p:sp>
      <p:sp>
        <p:nvSpPr>
          <p:cNvPr id="9" name="Text Placeholder 6">
            <a:extLst>
              <a:ext uri="{FF2B5EF4-FFF2-40B4-BE49-F238E27FC236}">
                <a16:creationId xmlns:a16="http://schemas.microsoft.com/office/drawing/2014/main" id="{3C73F8BF-F5B3-F26F-284E-DFC26A7C1E59}"/>
              </a:ext>
            </a:extLst>
          </p:cNvPr>
          <p:cNvSpPr>
            <a:spLocks noGrp="1"/>
          </p:cNvSpPr>
          <p:nvPr>
            <p:ph type="body" sz="quarter" idx="10" hasCustomPrompt="1"/>
          </p:nvPr>
        </p:nvSpPr>
        <p:spPr>
          <a:xfrm>
            <a:off x="388714" y="317117"/>
            <a:ext cx="3821336" cy="273434"/>
          </a:xfrm>
        </p:spPr>
        <p:txBody>
          <a:bodyPr>
            <a:noAutofit/>
          </a:bodyPr>
          <a:lstStyle>
            <a:lvl1pPr marL="0" indent="0">
              <a:buNone/>
              <a:defRPr sz="900">
                <a:solidFill>
                  <a:srgbClr val="FFFFFF"/>
                </a:solidFill>
              </a:defRPr>
            </a:lvl1pPr>
          </a:lstStyle>
          <a:p>
            <a:pPr lvl="0"/>
            <a:r>
              <a:rPr lang="ar-SA" dirty="0"/>
              <a:t>عنوان العرض التقديمي</a:t>
            </a:r>
          </a:p>
        </p:txBody>
      </p:sp>
      <p:pic>
        <p:nvPicPr>
          <p:cNvPr id="3" name="Graphic 2">
            <a:extLst>
              <a:ext uri="{FF2B5EF4-FFF2-40B4-BE49-F238E27FC236}">
                <a16:creationId xmlns:a16="http://schemas.microsoft.com/office/drawing/2014/main" id="{A4500DCC-74DA-00BF-FAC4-E4D8651F452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35367" y="352060"/>
            <a:ext cx="1380744" cy="467855"/>
          </a:xfrm>
          <a:prstGeom prst="rect">
            <a:avLst/>
          </a:prstGeom>
        </p:spPr>
      </p:pic>
      <p:sp>
        <p:nvSpPr>
          <p:cNvPr id="11" name="عنوان الفقرة">
            <a:extLst>
              <a:ext uri="{FF2B5EF4-FFF2-40B4-BE49-F238E27FC236}">
                <a16:creationId xmlns:a16="http://schemas.microsoft.com/office/drawing/2014/main" id="{FA1C6201-A7F1-89DB-5CDE-446A54BC97C5}"/>
              </a:ext>
            </a:extLst>
          </p:cNvPr>
          <p:cNvSpPr txBox="1">
            <a:spLocks noGrp="1"/>
          </p:cNvSpPr>
          <p:nvPr>
            <p:ph type="body" sz="quarter" idx="22" hasCustomPrompt="1"/>
          </p:nvPr>
        </p:nvSpPr>
        <p:spPr>
          <a:xfrm>
            <a:off x="4618727" y="3108826"/>
            <a:ext cx="2954543" cy="640345"/>
          </a:xfrm>
          <a:prstGeom prst="rect">
            <a:avLst/>
          </a:prstGeom>
        </p:spPr>
        <p:txBody>
          <a:bodyPr lIns="0" tIns="0" rIns="0" bIns="0">
            <a:noAutofit/>
          </a:bodyPr>
          <a:lstStyle>
            <a:lvl1pPr marL="0" indent="0" algn="ctr" rtl="1">
              <a:lnSpc>
                <a:spcPct val="100000"/>
              </a:lnSpc>
              <a:spcBef>
                <a:spcPts val="0"/>
              </a:spcBef>
              <a:buSzTx/>
              <a:buNone/>
              <a:defRPr sz="4000" spc="-119">
                <a:solidFill>
                  <a:schemeClr val="bg1"/>
                </a:solidFill>
                <a:latin typeface="Readex Pro SemiBold" pitchFamily="2" charset="-78"/>
                <a:ea typeface="+mn-ea"/>
                <a:cs typeface="Readex Pro SemiBold" pitchFamily="2" charset="-78"/>
                <a:sym typeface="Lama Sans Bold"/>
              </a:defRPr>
            </a:lvl1pPr>
          </a:lstStyle>
          <a:p>
            <a:r>
              <a:rPr lang="ar-SA" dirty="0"/>
              <a:t>شكــــــــــــــــــــــــــــرا </a:t>
            </a:r>
            <a:endParaRPr dirty="0"/>
          </a:p>
        </p:txBody>
      </p:sp>
    </p:spTree>
    <p:extLst>
      <p:ext uri="{BB962C8B-B14F-4D97-AF65-F5344CB8AC3E}">
        <p14:creationId xmlns:p14="http://schemas.microsoft.com/office/powerpoint/2010/main" val="148071950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61EB1DFF-7DA8-4009-9C0C-C257204EB663}"/>
              </a:ext>
            </a:extLst>
          </p:cNvPr>
          <p:cNvPicPr>
            <a:picLocks noChangeAspect="1"/>
          </p:cNvPicPr>
          <p:nvPr userDrawn="1"/>
        </p:nvPicPr>
        <p:blipFill>
          <a:blip>
            <a:extLst>
              <a:ext uri="{96DAC541-7B7A-43D3-8B79-37D633B846F1}">
                <asvg:svgBlip xmlns:asvg="http://schemas.microsoft.com/office/drawing/2016/SVG/main" r:embed="rId2"/>
              </a:ext>
            </a:extLst>
          </a:blip>
          <a:srcRect l="5474" t="24876" r="4337" b="6070"/>
          <a:stretch/>
        </p:blipFill>
        <p:spPr>
          <a:xfrm>
            <a:off x="0" y="0"/>
            <a:ext cx="12192000" cy="6858000"/>
          </a:xfrm>
          <a:prstGeom prst="rect">
            <a:avLst/>
          </a:prstGeom>
        </p:spPr>
      </p:pic>
      <p:pic>
        <p:nvPicPr>
          <p:cNvPr id="4" name="Graphic 3">
            <a:extLst>
              <a:ext uri="{FF2B5EF4-FFF2-40B4-BE49-F238E27FC236}">
                <a16:creationId xmlns:a16="http://schemas.microsoft.com/office/drawing/2014/main" id="{127D18E2-C769-DF17-8D78-6643DBA584D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112406" y="2756874"/>
            <a:ext cx="3967189" cy="1344253"/>
          </a:xfrm>
          <a:prstGeom prst="rect">
            <a:avLst/>
          </a:prstGeom>
        </p:spPr>
      </p:pic>
    </p:spTree>
    <p:extLst>
      <p:ext uri="{BB962C8B-B14F-4D97-AF65-F5344CB8AC3E}">
        <p14:creationId xmlns:p14="http://schemas.microsoft.com/office/powerpoint/2010/main" val="159837095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cSld name="3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8D43FE-6D24-F244-2225-75BE8845A21C}"/>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2BA1AAD1-53A8-22A4-D297-E0B26F54B4E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6D80E07-F67A-82A3-ADEF-68AB173F888A}"/>
              </a:ext>
            </a:extLst>
          </p:cNvPr>
          <p:cNvSpPr>
            <a:spLocks noGrp="1"/>
          </p:cNvSpPr>
          <p:nvPr>
            <p:ph type="dt" sz="half" idx="10"/>
          </p:nvPr>
        </p:nvSpPr>
        <p:spPr/>
        <p:txBody>
          <a:bodyPr/>
          <a:lstStyle/>
          <a:p>
            <a:fld id="{AD49A6F8-AA5A-F04B-88EF-7717AAECE048}" type="datetimeFigureOut">
              <a:rPr lang="en-US" smtClean="0"/>
              <a:t>9/13/2026</a:t>
            </a:fld>
            <a:endParaRPr lang="en-US" dirty="0"/>
          </a:p>
        </p:txBody>
      </p:sp>
      <p:sp>
        <p:nvSpPr>
          <p:cNvPr id="5" name="Footer Placeholder 4">
            <a:extLst>
              <a:ext uri="{FF2B5EF4-FFF2-40B4-BE49-F238E27FC236}">
                <a16:creationId xmlns:a16="http://schemas.microsoft.com/office/drawing/2014/main" id="{3070FDAF-B4D6-C8F0-8F15-E79C68A2D6F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60A65D3-244D-8808-D022-493E9D085F19}"/>
              </a:ext>
            </a:extLst>
          </p:cNvPr>
          <p:cNvSpPr>
            <a:spLocks noGrp="1"/>
          </p:cNvSpPr>
          <p:nvPr>
            <p:ph type="sldNum" sz="quarter" idx="12"/>
          </p:nvPr>
        </p:nvSpPr>
        <p:spPr/>
        <p:txBody>
          <a:bodyPr/>
          <a:lstStyle/>
          <a:p>
            <a:fld id="{B7604284-CF39-3B48-B96E-653161D9FAF8}" type="slidenum">
              <a:rPr lang="en-US" smtClean="0"/>
              <a:t>‹#›</a:t>
            </a:fld>
            <a:endParaRPr lang="en-US" dirty="0"/>
          </a:p>
        </p:txBody>
      </p:sp>
    </p:spTree>
    <p:extLst>
      <p:ext uri="{BB962C8B-B14F-4D97-AF65-F5344CB8AC3E}">
        <p14:creationId xmlns:p14="http://schemas.microsoft.com/office/powerpoint/2010/main" val="295439710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theme" Target="../theme/theme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9C3DD3-1FFB-4729-1124-5075BA9EA48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SA"/>
          </a:p>
        </p:txBody>
      </p:sp>
      <p:sp>
        <p:nvSpPr>
          <p:cNvPr id="3" name="Text Placeholder 2">
            <a:extLst>
              <a:ext uri="{FF2B5EF4-FFF2-40B4-BE49-F238E27FC236}">
                <a16:creationId xmlns:a16="http://schemas.microsoft.com/office/drawing/2014/main" id="{1F0294DB-A150-7826-02A0-76476151EA1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4" name="Date Placeholder 3">
            <a:extLst>
              <a:ext uri="{FF2B5EF4-FFF2-40B4-BE49-F238E27FC236}">
                <a16:creationId xmlns:a16="http://schemas.microsoft.com/office/drawing/2014/main" id="{BA68EDEB-339D-D834-A2E1-8D73B09FE48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2E4302-EE32-0740-BF50-365279553105}" type="datetimeFigureOut">
              <a:rPr lang="en-SA" smtClean="0"/>
              <a:t>09/13/2026</a:t>
            </a:fld>
            <a:endParaRPr lang="en-SA"/>
          </a:p>
        </p:txBody>
      </p:sp>
      <p:sp>
        <p:nvSpPr>
          <p:cNvPr id="5" name="Footer Placeholder 4">
            <a:extLst>
              <a:ext uri="{FF2B5EF4-FFF2-40B4-BE49-F238E27FC236}">
                <a16:creationId xmlns:a16="http://schemas.microsoft.com/office/drawing/2014/main" id="{F7A4246B-EA20-B8FD-D261-8455D5DDFF4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SA"/>
          </a:p>
        </p:txBody>
      </p:sp>
      <p:sp>
        <p:nvSpPr>
          <p:cNvPr id="6" name="Slide Number Placeholder 5">
            <a:extLst>
              <a:ext uri="{FF2B5EF4-FFF2-40B4-BE49-F238E27FC236}">
                <a16:creationId xmlns:a16="http://schemas.microsoft.com/office/drawing/2014/main" id="{3B74E610-72E2-C276-F10A-0116D6F3B5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B1E86F-B207-FA40-9768-4CBA25DD38DA}" type="slidenum">
              <a:rPr lang="en-SA" smtClean="0"/>
              <a:t>‹#›</a:t>
            </a:fld>
            <a:endParaRPr lang="en-SA"/>
          </a:p>
        </p:txBody>
      </p:sp>
    </p:spTree>
    <p:extLst>
      <p:ext uri="{BB962C8B-B14F-4D97-AF65-F5344CB8AC3E}">
        <p14:creationId xmlns:p14="http://schemas.microsoft.com/office/powerpoint/2010/main" val="3318135243"/>
      </p:ext>
    </p:extLst>
  </p:cSld>
  <p:clrMap bg1="lt1" tx1="dk1" bg2="lt2" tx2="dk2" accent1="accent1" accent2="accent2" accent3="accent3" accent4="accent4" accent5="accent5" accent6="accent6" hlink="hlink" folHlink="folHlink"/>
  <p:sldLayoutIdLst>
    <p:sldLayoutId id="2147483718" r:id="rId1"/>
    <p:sldLayoutId id="2147483649" r:id="rId2"/>
    <p:sldLayoutId id="2147483689" r:id="rId3"/>
    <p:sldLayoutId id="2147483650" r:id="rId4"/>
    <p:sldLayoutId id="2147483651" r:id="rId5"/>
    <p:sldLayoutId id="2147483654" r:id="rId6"/>
    <p:sldLayoutId id="2147483694" r:id="rId7"/>
    <p:sldLayoutId id="2147483720" r:id="rId8"/>
    <p:sldLayoutId id="2147483695" r:id="rId9"/>
    <p:sldLayoutId id="2147483682" r:id="rId10"/>
    <p:sldLayoutId id="2147483717" r:id="rId11"/>
    <p:sldLayoutId id="2147483719" r:id="rId12"/>
    <p:sldLayoutId id="2147483655" r:id="rId13"/>
    <p:sldLayoutId id="2147483678" r:id="rId14"/>
    <p:sldLayoutId id="2147483679" r:id="rId15"/>
    <p:sldLayoutId id="2147483680" r:id="rId16"/>
    <p:sldLayoutId id="2147483681" r:id="rId17"/>
    <p:sldLayoutId id="2147483652" r:id="rId18"/>
    <p:sldLayoutId id="2147483656" r:id="rId19"/>
    <p:sldLayoutId id="2147483712" r:id="rId20"/>
    <p:sldLayoutId id="2147483683" r:id="rId21"/>
    <p:sldLayoutId id="2147483684" r:id="rId22"/>
    <p:sldLayoutId id="2147483686" r:id="rId23"/>
    <p:sldLayoutId id="2147483687" r:id="rId24"/>
    <p:sldLayoutId id="2147483690" r:id="rId25"/>
    <p:sldLayoutId id="2147483691" r:id="rId26"/>
    <p:sldLayoutId id="2147483692" r:id="rId27"/>
    <p:sldLayoutId id="2147483713" r:id="rId28"/>
    <p:sldLayoutId id="2147483693" r:id="rId29"/>
    <p:sldLayoutId id="2147483688" r:id="rId30"/>
    <p:sldLayoutId id="2147483696" r:id="rId31"/>
    <p:sldLayoutId id="2147483697" r:id="rId32"/>
    <p:sldLayoutId id="2147483698" r:id="rId33"/>
    <p:sldLayoutId id="2147483699" r:id="rId34"/>
    <p:sldLayoutId id="2147483700" r:id="rId35"/>
    <p:sldLayoutId id="2147483701" r:id="rId36"/>
    <p:sldLayoutId id="2147483702" r:id="rId37"/>
    <p:sldLayoutId id="2147483703" r:id="rId38"/>
    <p:sldLayoutId id="2147483704" r:id="rId39"/>
    <p:sldLayoutId id="2147483705" r:id="rId40"/>
    <p:sldLayoutId id="2147483706" r:id="rId41"/>
    <p:sldLayoutId id="2147483707" r:id="rId42"/>
    <p:sldLayoutId id="2147483708" r:id="rId43"/>
    <p:sldLayoutId id="2147483709" r:id="rId44"/>
    <p:sldLayoutId id="2147483710" r:id="rId45"/>
    <p:sldLayoutId id="2147483711" r:id="rId46"/>
    <p:sldLayoutId id="2147483685" r:id="rId47"/>
    <p:sldLayoutId id="2147483716" r:id="rId48"/>
    <p:sldLayoutId id="2147483653" r:id="rId49"/>
    <p:sldLayoutId id="2147483721" r:id="rId5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S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6588C92D-E6A3-F49B-06D7-3FBA75DFAF50}"/>
              </a:ext>
            </a:extLst>
          </p:cNvPr>
          <p:cNvSpPr>
            <a:spLocks noGrp="1"/>
          </p:cNvSpPr>
          <p:nvPr>
            <p:ph type="body" sz="quarter" idx="21"/>
          </p:nvPr>
        </p:nvSpPr>
        <p:spPr>
          <a:xfrm>
            <a:off x="2762398" y="3299683"/>
            <a:ext cx="6667197" cy="1463478"/>
          </a:xfrm>
        </p:spPr>
        <p:txBody>
          <a:bodyPr/>
          <a:lstStyle/>
          <a:p>
            <a:pPr marL="0" marR="0" lvl="0" indent="0" algn="ctr" defTabSz="914400" rtl="0" eaLnBrk="1" fontAlgn="auto" latinLnBrk="0" hangingPunct="1">
              <a:lnSpc>
                <a:spcPct val="130000"/>
              </a:lnSpc>
              <a:spcBef>
                <a:spcPct val="0"/>
              </a:spcBef>
              <a:spcAft>
                <a:spcPts val="0"/>
              </a:spcAft>
              <a:buClrTx/>
              <a:buSzTx/>
              <a:buFontTx/>
              <a:buNone/>
              <a:tabLst/>
              <a:defRPr/>
            </a:pPr>
            <a:r>
              <a:rPr lang="ar-EG" sz="3600" dirty="0"/>
              <a:t>إدارة التعلم والمتعلمين في بيئات التعلم المدعومة بالتقنية</a:t>
            </a:r>
          </a:p>
        </p:txBody>
      </p:sp>
      <p:sp>
        <p:nvSpPr>
          <p:cNvPr id="3" name="Text Placeholder 2">
            <a:extLst>
              <a:ext uri="{FF2B5EF4-FFF2-40B4-BE49-F238E27FC236}">
                <a16:creationId xmlns:a16="http://schemas.microsoft.com/office/drawing/2014/main" id="{A973C34E-569D-C4F8-753D-B3EAD42C6396}"/>
              </a:ext>
            </a:extLst>
          </p:cNvPr>
          <p:cNvSpPr>
            <a:spLocks noGrp="1"/>
          </p:cNvSpPr>
          <p:nvPr>
            <p:ph type="body" sz="quarter" idx="23"/>
          </p:nvPr>
        </p:nvSpPr>
        <p:spPr>
          <a:xfrm>
            <a:off x="3024877" y="7013576"/>
            <a:ext cx="6142241" cy="303036"/>
          </a:xfrm>
        </p:spPr>
        <p:txBody>
          <a:bodyPr/>
          <a:lstStyle/>
          <a:p>
            <a:pPr marL="0" indent="0" algn="ctr" defTabSz="914400" rtl="1" eaLnBrk="1" latinLnBrk="0" hangingPunct="1">
              <a:lnSpc>
                <a:spcPct val="90000"/>
              </a:lnSpc>
              <a:spcBef>
                <a:spcPts val="1000"/>
              </a:spcBef>
              <a:buFont typeface="Arial" panose="020B0604020202020204" pitchFamily="34" charset="0"/>
              <a:buNone/>
            </a:pPr>
            <a:endParaRPr lang="en-US" dirty="0"/>
          </a:p>
        </p:txBody>
      </p:sp>
      <p:sp>
        <p:nvSpPr>
          <p:cNvPr id="2" name="Text Placeholder 2">
            <a:extLst>
              <a:ext uri="{FF2B5EF4-FFF2-40B4-BE49-F238E27FC236}">
                <a16:creationId xmlns:a16="http://schemas.microsoft.com/office/drawing/2014/main" id="{17E8EF30-1032-D1E8-4F66-A085A8697E92}"/>
              </a:ext>
            </a:extLst>
          </p:cNvPr>
          <p:cNvSpPr txBox="1">
            <a:spLocks/>
          </p:cNvSpPr>
          <p:nvPr/>
        </p:nvSpPr>
        <p:spPr>
          <a:xfrm>
            <a:off x="3024877" y="5412287"/>
            <a:ext cx="6142241" cy="30303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1800" kern="1200">
                <a:solidFill>
                  <a:srgbClr val="FFFFFF"/>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ar-EG" dirty="0"/>
              <a:t>الجلسة 4</a:t>
            </a:r>
          </a:p>
          <a:p>
            <a:endParaRPr lang="en-US" dirty="0"/>
          </a:p>
        </p:txBody>
      </p:sp>
      <p:sp>
        <p:nvSpPr>
          <p:cNvPr id="7" name="Text Placeholder 6">
            <a:extLst>
              <a:ext uri="{FF2B5EF4-FFF2-40B4-BE49-F238E27FC236}">
                <a16:creationId xmlns:a16="http://schemas.microsoft.com/office/drawing/2014/main" id="{B438C6F0-8FE6-7647-1478-5D28A11139B5}"/>
              </a:ext>
            </a:extLst>
          </p:cNvPr>
          <p:cNvSpPr>
            <a:spLocks noGrp="1"/>
          </p:cNvSpPr>
          <p:nvPr>
            <p:ph type="body" sz="quarter" idx="22"/>
          </p:nvPr>
        </p:nvSpPr>
        <p:spPr/>
        <p:txBody>
          <a:bodyPr/>
          <a:lstStyle/>
          <a:p>
            <a:pPr rtl="1"/>
            <a:r>
              <a:rPr lang="ar-EG" dirty="0"/>
              <a:t>محاضرة</a:t>
            </a:r>
          </a:p>
          <a:p>
            <a:pPr marL="0" indent="0" algn="ctr" defTabSz="914400" rtl="1" eaLnBrk="1" latinLnBrk="0" hangingPunct="1">
              <a:lnSpc>
                <a:spcPct val="90000"/>
              </a:lnSpc>
              <a:spcBef>
                <a:spcPts val="1000"/>
              </a:spcBef>
              <a:buFont typeface="Arial" panose="020B0604020202020204" pitchFamily="34" charset="0"/>
              <a:buNone/>
            </a:pPr>
            <a:endParaRPr lang="en-US" dirty="0"/>
          </a:p>
        </p:txBody>
      </p:sp>
    </p:spTree>
    <p:extLst>
      <p:ext uri="{BB962C8B-B14F-4D97-AF65-F5344CB8AC3E}">
        <p14:creationId xmlns:p14="http://schemas.microsoft.com/office/powerpoint/2010/main" val="21847187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A94242C-A9C4-A4FE-2E9F-EC0672C8BFFF}"/>
              </a:ext>
            </a:extLst>
          </p:cNvPr>
          <p:cNvSpPr>
            <a:spLocks noGrp="1"/>
          </p:cNvSpPr>
          <p:nvPr>
            <p:ph type="body" sz="quarter" idx="10"/>
          </p:nvPr>
        </p:nvSpPr>
        <p:spPr/>
        <p:txBody>
          <a:bodyPr/>
          <a:lstStyle/>
          <a:p>
            <a:endParaRPr lang="en-US"/>
          </a:p>
        </p:txBody>
      </p:sp>
      <p:sp>
        <p:nvSpPr>
          <p:cNvPr id="2" name="Title 1">
            <a:extLst>
              <a:ext uri="{FF2B5EF4-FFF2-40B4-BE49-F238E27FC236}">
                <a16:creationId xmlns:a16="http://schemas.microsoft.com/office/drawing/2014/main" id="{12785377-2AF6-4860-9782-43D25D549420}"/>
              </a:ext>
            </a:extLst>
          </p:cNvPr>
          <p:cNvSpPr>
            <a:spLocks noGrp="1"/>
          </p:cNvSpPr>
          <p:nvPr>
            <p:ph type="title"/>
          </p:nvPr>
        </p:nvSpPr>
        <p:spPr/>
        <p:txBody>
          <a:bodyPr>
            <a:normAutofit fontScale="90000"/>
          </a:bodyPr>
          <a:lstStyle/>
          <a:p>
            <a:r>
              <a:rPr lang="ar-EG"/>
              <a:t>المشهد التعليمي المتطور في المملكة العربية السعودية</a:t>
            </a:r>
          </a:p>
        </p:txBody>
      </p:sp>
      <p:sp>
        <p:nvSpPr>
          <p:cNvPr id="3" name="Content Placeholder 2">
            <a:extLst>
              <a:ext uri="{FF2B5EF4-FFF2-40B4-BE49-F238E27FC236}">
                <a16:creationId xmlns:a16="http://schemas.microsoft.com/office/drawing/2014/main" id="{16B229B6-3DC0-81F1-44AB-6C715E86779A}"/>
              </a:ext>
            </a:extLst>
          </p:cNvPr>
          <p:cNvSpPr>
            <a:spLocks noGrp="1"/>
          </p:cNvSpPr>
          <p:nvPr>
            <p:ph idx="1"/>
          </p:nvPr>
        </p:nvSpPr>
        <p:spPr/>
        <p:txBody>
          <a:bodyPr/>
          <a:lstStyle/>
          <a:p>
            <a:pPr lvl="1"/>
            <a:r>
              <a:rPr lang="ar-EG" dirty="0"/>
              <a:t> الإشارة بإيجاز إلى التركيز التاريخي على أساليب التدريس التقليدية في المملكة.</a:t>
            </a:r>
          </a:p>
          <a:p>
            <a:pPr lvl="1"/>
            <a:r>
              <a:rPr lang="ar-EG" dirty="0"/>
              <a:t>تسليط الضوء على الاعتراف المتزايد بأهمية التقنية في تحقيق أهداف رؤية 2030 في قطاع التعليم.</a:t>
            </a:r>
          </a:p>
          <a:p>
            <a:pPr lvl="1"/>
            <a:r>
              <a:rPr lang="ar-EG" dirty="0"/>
              <a:t>التأكيد على ضرورة إتقان معلمي برنامج إعداد المعلمين لإدارة بيئات التعلّم المدعومة التقنية</a:t>
            </a:r>
            <a:r>
              <a:rPr lang="ar-SA" dirty="0"/>
              <a:t> </a:t>
            </a:r>
            <a:r>
              <a:rPr lang="ar-EG" dirty="0"/>
              <a:t>من أجل إعداد متعلمي المستقبل.</a:t>
            </a:r>
          </a:p>
          <a:p>
            <a:pPr marL="0" indent="0">
              <a:buNone/>
            </a:pPr>
            <a:endParaRPr lang="en-GB" dirty="0"/>
          </a:p>
        </p:txBody>
      </p:sp>
    </p:spTree>
    <p:extLst>
      <p:ext uri="{BB962C8B-B14F-4D97-AF65-F5344CB8AC3E}">
        <p14:creationId xmlns:p14="http://schemas.microsoft.com/office/powerpoint/2010/main" val="17097515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622507B-22F0-F225-7E34-83F6F8E183A8}"/>
              </a:ext>
            </a:extLst>
          </p:cNvPr>
          <p:cNvSpPr>
            <a:spLocks noGrp="1"/>
          </p:cNvSpPr>
          <p:nvPr>
            <p:ph type="body" sz="quarter" idx="10"/>
          </p:nvPr>
        </p:nvSpPr>
        <p:spPr/>
        <p:txBody>
          <a:bodyPr/>
          <a:lstStyle/>
          <a:p>
            <a:endParaRPr lang="en-US"/>
          </a:p>
        </p:txBody>
      </p:sp>
      <p:sp>
        <p:nvSpPr>
          <p:cNvPr id="2" name="Title 1">
            <a:extLst>
              <a:ext uri="{FF2B5EF4-FFF2-40B4-BE49-F238E27FC236}">
                <a16:creationId xmlns:a16="http://schemas.microsoft.com/office/drawing/2014/main" id="{A1472ECA-0DD7-60D7-44F0-D0ADF396BA9B}"/>
              </a:ext>
            </a:extLst>
          </p:cNvPr>
          <p:cNvSpPr>
            <a:spLocks noGrp="1"/>
          </p:cNvSpPr>
          <p:nvPr>
            <p:ph type="title"/>
          </p:nvPr>
        </p:nvSpPr>
        <p:spPr/>
        <p:txBody>
          <a:bodyPr>
            <a:normAutofit/>
          </a:bodyPr>
          <a:lstStyle/>
          <a:p>
            <a:r>
              <a:rPr lang="ar-EG"/>
              <a:t>ما هي بيئات التعلم المدعومة بالتقنية؟</a:t>
            </a:r>
          </a:p>
        </p:txBody>
      </p:sp>
      <p:sp>
        <p:nvSpPr>
          <p:cNvPr id="3" name="Content Placeholder 2">
            <a:extLst>
              <a:ext uri="{FF2B5EF4-FFF2-40B4-BE49-F238E27FC236}">
                <a16:creationId xmlns:a16="http://schemas.microsoft.com/office/drawing/2014/main" id="{B7701CC2-315B-5AF0-CB5C-EE071AFE9D95}"/>
              </a:ext>
            </a:extLst>
          </p:cNvPr>
          <p:cNvSpPr>
            <a:spLocks noGrp="1"/>
          </p:cNvSpPr>
          <p:nvPr>
            <p:ph idx="1"/>
          </p:nvPr>
        </p:nvSpPr>
        <p:spPr/>
        <p:txBody>
          <a:bodyPr vert="horz" lIns="91440" tIns="45720" rIns="91440" bIns="45720" rtlCol="0" anchor="t">
            <a:normAutofit lnSpcReduction="10000"/>
          </a:bodyPr>
          <a:lstStyle/>
          <a:p>
            <a:pPr lvl="1"/>
            <a:r>
              <a:rPr lang="ar-EG" dirty="0"/>
              <a:t>تعريف بيئات التعلم المدعومة بالتقنية بأنها البيئات التعليمية التي تُستخدم فيها التقنية لتيسير عمليتي التعليم والتعلم.</a:t>
            </a:r>
          </a:p>
          <a:p>
            <a:pPr lvl="1"/>
            <a:r>
              <a:rPr lang="ar-EG" dirty="0"/>
              <a:t>أمثلة ذات صلة بالمدارس السعودية:</a:t>
            </a:r>
          </a:p>
          <a:p>
            <a:pPr lvl="2"/>
            <a:r>
              <a:rPr lang="ar-EG" dirty="0"/>
              <a:t> السبورة التفاعلية في بالصفوف الدراسية.</a:t>
            </a:r>
          </a:p>
          <a:p>
            <a:pPr lvl="2"/>
            <a:r>
              <a:rPr lang="ar-EG" dirty="0"/>
              <a:t>معامل الحاسوب ومنصات التعلم الإلكتروني</a:t>
            </a:r>
          </a:p>
          <a:p>
            <a:pPr lvl="2"/>
            <a:r>
              <a:rPr lang="ar-EG" dirty="0"/>
              <a:t>الأجهزة اللوحية والأجهزة المحمولة للتعلم.</a:t>
            </a:r>
          </a:p>
          <a:p>
            <a:pPr lvl="2"/>
            <a:r>
              <a:rPr lang="ar-EG" dirty="0"/>
              <a:t>الموارد عبر الإنترنت والتطبيقات التعليمية.</a:t>
            </a:r>
          </a:p>
          <a:p>
            <a:pPr lvl="1"/>
            <a:r>
              <a:rPr lang="ar-EG" dirty="0"/>
              <a:t>التمييز بين:</a:t>
            </a:r>
          </a:p>
          <a:p>
            <a:pPr lvl="2"/>
            <a:r>
              <a:rPr lang="ar-EG" dirty="0">
                <a:latin typeface="Readex Pro Light" pitchFamily="2" charset="-78"/>
                <a:cs typeface="Readex Pro Light" pitchFamily="2" charset="-78"/>
              </a:rPr>
              <a:t> التعلم المعزز بالتقنية</a:t>
            </a:r>
          </a:p>
          <a:p>
            <a:pPr lvl="2"/>
            <a:r>
              <a:rPr lang="ar-EG" dirty="0"/>
              <a:t>التعلّم المدمج بالتقنية</a:t>
            </a:r>
          </a:p>
          <a:p>
            <a:endParaRPr lang="en-GB" dirty="0"/>
          </a:p>
        </p:txBody>
      </p:sp>
    </p:spTree>
    <p:extLst>
      <p:ext uri="{BB962C8B-B14F-4D97-AF65-F5344CB8AC3E}">
        <p14:creationId xmlns:p14="http://schemas.microsoft.com/office/powerpoint/2010/main" val="15988292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3B1C11A0-381D-74AA-D463-034CDE4642CA}"/>
              </a:ext>
            </a:extLst>
          </p:cNvPr>
          <p:cNvSpPr>
            <a:spLocks noGrp="1"/>
          </p:cNvSpPr>
          <p:nvPr>
            <p:ph type="body" sz="quarter" idx="10"/>
          </p:nvPr>
        </p:nvSpPr>
        <p:spPr/>
        <p:txBody>
          <a:bodyPr/>
          <a:lstStyle/>
          <a:p>
            <a:endParaRPr lang="en-US"/>
          </a:p>
        </p:txBody>
      </p:sp>
      <p:sp>
        <p:nvSpPr>
          <p:cNvPr id="2" name="Title 1">
            <a:extLst>
              <a:ext uri="{FF2B5EF4-FFF2-40B4-BE49-F238E27FC236}">
                <a16:creationId xmlns:a16="http://schemas.microsoft.com/office/drawing/2014/main" id="{F02A702B-34A3-58C4-0C2D-EC92ED4D7603}"/>
              </a:ext>
            </a:extLst>
          </p:cNvPr>
          <p:cNvSpPr>
            <a:spLocks noGrp="1"/>
          </p:cNvSpPr>
          <p:nvPr>
            <p:ph type="title"/>
          </p:nvPr>
        </p:nvSpPr>
        <p:spPr/>
        <p:txBody>
          <a:bodyPr/>
          <a:lstStyle/>
          <a:p>
            <a:r>
              <a:rPr lang="ar-EG"/>
              <a:t>ربط نظريات التعلم بتكامل التقنية</a:t>
            </a:r>
          </a:p>
        </p:txBody>
      </p:sp>
      <p:sp>
        <p:nvSpPr>
          <p:cNvPr id="3" name="Content Placeholder 2">
            <a:extLst>
              <a:ext uri="{FF2B5EF4-FFF2-40B4-BE49-F238E27FC236}">
                <a16:creationId xmlns:a16="http://schemas.microsoft.com/office/drawing/2014/main" id="{9649F787-2F38-1572-D365-5B52212D8BC3}"/>
              </a:ext>
            </a:extLst>
          </p:cNvPr>
          <p:cNvSpPr>
            <a:spLocks noGrp="1"/>
          </p:cNvSpPr>
          <p:nvPr>
            <p:ph idx="1"/>
          </p:nvPr>
        </p:nvSpPr>
        <p:spPr/>
        <p:txBody>
          <a:bodyPr/>
          <a:lstStyle/>
          <a:p>
            <a:pPr lvl="1"/>
            <a:r>
              <a:rPr lang="ar-EG" dirty="0"/>
              <a:t> شرح موجز لنظريات التعلم الأساسية:</a:t>
            </a:r>
          </a:p>
          <a:p>
            <a:pPr lvl="2"/>
            <a:r>
              <a:rPr lang="ar-EG" b="1" dirty="0">
                <a:highlight>
                  <a:srgbClr val="D6A449"/>
                </a:highlight>
              </a:rPr>
              <a:t> البنائية:</a:t>
            </a:r>
            <a:r>
              <a:rPr lang="ar-EG" dirty="0">
                <a:highlight>
                  <a:srgbClr val="D6A449"/>
                </a:highlight>
              </a:rPr>
              <a:t> </a:t>
            </a:r>
            <a:r>
              <a:rPr lang="ar-EG" dirty="0"/>
              <a:t>التأكيد على كيف يمكن للتكنولوجيا أن تُسهل التعلم النشط، والاستكشاف، وبناء المعرفة (مثل المحاكاة الإلكترونية، والتعلم القائم على </a:t>
            </a:r>
            <a:r>
              <a:rPr lang="ar-SA" dirty="0"/>
              <a:t>المشروعات</a:t>
            </a:r>
            <a:r>
              <a:rPr lang="ar-EG" dirty="0"/>
              <a:t>).</a:t>
            </a:r>
          </a:p>
          <a:p>
            <a:pPr lvl="2"/>
            <a:r>
              <a:rPr lang="ar-EG" b="1" dirty="0">
                <a:highlight>
                  <a:srgbClr val="D6A449"/>
                </a:highlight>
              </a:rPr>
              <a:t>البنائية الاجتماعية:</a:t>
            </a:r>
            <a:r>
              <a:rPr lang="ar-EG" dirty="0">
                <a:highlight>
                  <a:srgbClr val="D6A449"/>
                </a:highlight>
              </a:rPr>
              <a:t> </a:t>
            </a:r>
            <a:r>
              <a:rPr lang="ar-EG" dirty="0"/>
              <a:t>تسليط الضوء على دور التقنية في تمكين التعاون والتواصل والتعلم بين الزملاء (على سبيل المثال، المنتديات عبر الإنترنت، والوثائق التعاونية).</a:t>
            </a:r>
          </a:p>
          <a:p>
            <a:pPr lvl="1"/>
            <a:endParaRPr lang="en-SG" dirty="0"/>
          </a:p>
          <a:p>
            <a:pPr marL="457200" lvl="1" indent="0">
              <a:buNone/>
            </a:pPr>
            <a:r>
              <a:rPr lang="ar-EG" dirty="0"/>
              <a:t>- تقديم أمثلة حول كيفية تطبيق هذه النظريات في الصفوف الدراسية السعودية باستخدام التقنية.</a:t>
            </a:r>
          </a:p>
        </p:txBody>
      </p:sp>
    </p:spTree>
    <p:extLst>
      <p:ext uri="{BB962C8B-B14F-4D97-AF65-F5344CB8AC3E}">
        <p14:creationId xmlns:p14="http://schemas.microsoft.com/office/powerpoint/2010/main" val="35882759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33DD81EB-22F6-817E-BBE4-29FBD213D398}"/>
              </a:ext>
            </a:extLst>
          </p:cNvPr>
          <p:cNvSpPr>
            <a:spLocks noGrp="1"/>
          </p:cNvSpPr>
          <p:nvPr>
            <p:ph type="body" sz="quarter" idx="10"/>
          </p:nvPr>
        </p:nvSpPr>
        <p:spPr/>
        <p:txBody>
          <a:bodyPr/>
          <a:lstStyle/>
          <a:p>
            <a:endParaRPr lang="en-US"/>
          </a:p>
        </p:txBody>
      </p:sp>
      <p:sp>
        <p:nvSpPr>
          <p:cNvPr id="2" name="Title 1">
            <a:extLst>
              <a:ext uri="{FF2B5EF4-FFF2-40B4-BE49-F238E27FC236}">
                <a16:creationId xmlns:a16="http://schemas.microsoft.com/office/drawing/2014/main" id="{33012A34-55CF-0D40-13C2-301F03314A14}"/>
              </a:ext>
            </a:extLst>
          </p:cNvPr>
          <p:cNvSpPr>
            <a:spLocks noGrp="1"/>
          </p:cNvSpPr>
          <p:nvPr>
            <p:ph type="title"/>
          </p:nvPr>
        </p:nvSpPr>
        <p:spPr/>
        <p:txBody>
          <a:bodyPr/>
          <a:lstStyle/>
          <a:p>
            <a:r>
              <a:rPr lang="ar-EG"/>
              <a:t>المبادئ الأساسية لإدارة التعلم المدعوم بالتقنية</a:t>
            </a:r>
          </a:p>
        </p:txBody>
      </p:sp>
      <p:sp>
        <p:nvSpPr>
          <p:cNvPr id="3" name="Content Placeholder 2">
            <a:extLst>
              <a:ext uri="{FF2B5EF4-FFF2-40B4-BE49-F238E27FC236}">
                <a16:creationId xmlns:a16="http://schemas.microsoft.com/office/drawing/2014/main" id="{CE831127-25C6-0841-7AD4-1A7644405504}"/>
              </a:ext>
            </a:extLst>
          </p:cNvPr>
          <p:cNvSpPr>
            <a:spLocks noGrp="1"/>
          </p:cNvSpPr>
          <p:nvPr>
            <p:ph idx="1"/>
          </p:nvPr>
        </p:nvSpPr>
        <p:spPr/>
        <p:txBody>
          <a:bodyPr/>
          <a:lstStyle/>
          <a:p>
            <a:pPr lvl="1"/>
            <a:r>
              <a:rPr lang="ar-EG" b="1" dirty="0">
                <a:highlight>
                  <a:srgbClr val="D6A449"/>
                </a:highlight>
              </a:rPr>
              <a:t> </a:t>
            </a:r>
            <a:r>
              <a:rPr lang="ar-SA" b="1" dirty="0">
                <a:highlight>
                  <a:srgbClr val="D6A449"/>
                </a:highlight>
              </a:rPr>
              <a:t>إيجاد</a:t>
            </a:r>
            <a:r>
              <a:rPr lang="ar-EG" b="1" dirty="0">
                <a:highlight>
                  <a:srgbClr val="D6A449"/>
                </a:highlight>
              </a:rPr>
              <a:t> مناخ إيجابي وشامل:</a:t>
            </a:r>
          </a:p>
          <a:p>
            <a:pPr lvl="2"/>
            <a:r>
              <a:rPr lang="ar-EG" dirty="0"/>
              <a:t> ترسيخ التوقعات الواضحة للسلوك الرقمي/الإلكتروني بما يتماشى مع القيم الإسلامية في الاحترام والأخلاق (الأخلاق الحميدة):</a:t>
            </a:r>
          </a:p>
          <a:p>
            <a:pPr lvl="2"/>
            <a:r>
              <a:rPr lang="ar-EG" dirty="0"/>
              <a:t>ضمان الوصول العادل والدعم لجميع المتعلمين، مع مراعاة الفجوة الرقمية المحتملة.</a:t>
            </a:r>
          </a:p>
          <a:p>
            <a:pPr lvl="1"/>
            <a:endParaRPr lang="en-SG" b="1" dirty="0"/>
          </a:p>
          <a:p>
            <a:pPr lvl="1"/>
            <a:r>
              <a:rPr lang="ar-EG" b="1" dirty="0">
                <a:highlight>
                  <a:srgbClr val="D6A449"/>
                </a:highlight>
              </a:rPr>
              <a:t>تسهيل التعلم النشط والمشاركة:</a:t>
            </a:r>
          </a:p>
          <a:p>
            <a:pPr lvl="2"/>
            <a:r>
              <a:rPr lang="ar-EG" dirty="0"/>
              <a:t> استخدام أدوات التقنية التفاعلية لتعزيز مشاركة المتعلمين وتفاعلهم.</a:t>
            </a:r>
          </a:p>
          <a:p>
            <a:pPr lvl="2"/>
            <a:r>
              <a:rPr lang="ar-EG" dirty="0"/>
              <a:t>تصميم أنشطة تشجع على التفكير النقدي وحل المشكلات والإبداع.</a:t>
            </a:r>
          </a:p>
          <a:p>
            <a:endParaRPr lang="en-GB" dirty="0"/>
          </a:p>
        </p:txBody>
      </p:sp>
    </p:spTree>
    <p:extLst>
      <p:ext uri="{BB962C8B-B14F-4D97-AF65-F5344CB8AC3E}">
        <p14:creationId xmlns:p14="http://schemas.microsoft.com/office/powerpoint/2010/main" val="31445279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C92C02-0132-C44F-9E63-C0D43900C523}"/>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D19CC977-2667-E731-8CFA-84BD87A71C46}"/>
              </a:ext>
            </a:extLst>
          </p:cNvPr>
          <p:cNvSpPr>
            <a:spLocks noGrp="1"/>
          </p:cNvSpPr>
          <p:nvPr>
            <p:ph type="body" sz="quarter" idx="10"/>
          </p:nvPr>
        </p:nvSpPr>
        <p:spPr/>
        <p:txBody>
          <a:bodyPr/>
          <a:lstStyle/>
          <a:p>
            <a:endParaRPr lang="en-US"/>
          </a:p>
        </p:txBody>
      </p:sp>
      <p:sp>
        <p:nvSpPr>
          <p:cNvPr id="2" name="Title 1">
            <a:extLst>
              <a:ext uri="{FF2B5EF4-FFF2-40B4-BE49-F238E27FC236}">
                <a16:creationId xmlns:a16="http://schemas.microsoft.com/office/drawing/2014/main" id="{EC991B56-9BF5-9A7F-5EFC-7CC96BF99483}"/>
              </a:ext>
            </a:extLst>
          </p:cNvPr>
          <p:cNvSpPr>
            <a:spLocks noGrp="1"/>
          </p:cNvSpPr>
          <p:nvPr>
            <p:ph type="title"/>
          </p:nvPr>
        </p:nvSpPr>
        <p:spPr/>
        <p:txBody>
          <a:bodyPr/>
          <a:lstStyle/>
          <a:p>
            <a:r>
              <a:rPr lang="ar-EG"/>
              <a:t>المبادئ الأساسية لإدارة التعلم المدعوم بالتقنية</a:t>
            </a:r>
          </a:p>
        </p:txBody>
      </p:sp>
      <p:sp>
        <p:nvSpPr>
          <p:cNvPr id="3" name="Content Placeholder 2">
            <a:extLst>
              <a:ext uri="{FF2B5EF4-FFF2-40B4-BE49-F238E27FC236}">
                <a16:creationId xmlns:a16="http://schemas.microsoft.com/office/drawing/2014/main" id="{C16C696F-A71F-7863-69D7-F244A3D91E57}"/>
              </a:ext>
            </a:extLst>
          </p:cNvPr>
          <p:cNvSpPr>
            <a:spLocks noGrp="1"/>
          </p:cNvSpPr>
          <p:nvPr>
            <p:ph idx="1"/>
          </p:nvPr>
        </p:nvSpPr>
        <p:spPr/>
        <p:txBody>
          <a:bodyPr/>
          <a:lstStyle/>
          <a:p>
            <a:pPr lvl="1"/>
            <a:r>
              <a:rPr lang="ar-EG" b="1" dirty="0">
                <a:highlight>
                  <a:srgbClr val="D6A449"/>
                </a:highlight>
              </a:rPr>
              <a:t> توفير توقعات وإرشادات واضحة:</a:t>
            </a:r>
          </a:p>
          <a:p>
            <a:pPr lvl="2"/>
            <a:r>
              <a:rPr lang="ar-EG" dirty="0"/>
              <a:t> توصيل التعليمات والأهداف التعليمية بوضوح للأنشطة المعتمدة على التقنية.</a:t>
            </a:r>
          </a:p>
          <a:p>
            <a:pPr lvl="2"/>
            <a:r>
              <a:rPr lang="ar-EG" dirty="0"/>
              <a:t>تحديد الأطر الزمنية والمواعيد النهائية للمهام الإلكترونية.</a:t>
            </a:r>
          </a:p>
          <a:p>
            <a:pPr lvl="1"/>
            <a:r>
              <a:rPr lang="ar-EG" b="1" dirty="0">
                <a:highlight>
                  <a:srgbClr val="D6A449"/>
                </a:highlight>
              </a:rPr>
              <a:t>إدارة سلوك المتعلمين وتفاعلاتهم:</a:t>
            </a:r>
          </a:p>
          <a:p>
            <a:pPr lvl="2"/>
            <a:r>
              <a:rPr lang="ar-EG" dirty="0"/>
              <a:t> تطبيق إستراتيجيات للوقاية من التنمّر الإلكتروني والسلوكيات غير اللائقة عبر الإنترنت ومعالجتها.</a:t>
            </a:r>
          </a:p>
          <a:p>
            <a:pPr lvl="2"/>
            <a:r>
              <a:rPr lang="ar-EG" dirty="0"/>
              <a:t>مراقبة النقاشات الإلكترونية وتوجيهها عند الحاجة.</a:t>
            </a:r>
          </a:p>
          <a:p>
            <a:pPr lvl="1"/>
            <a:r>
              <a:rPr lang="ar-EG" b="1" dirty="0">
                <a:highlight>
                  <a:srgbClr val="D6A449"/>
                </a:highlight>
              </a:rPr>
              <a:t>تقييم التعلم بفاعلية:</a:t>
            </a:r>
          </a:p>
          <a:p>
            <a:pPr lvl="2"/>
            <a:r>
              <a:rPr lang="ar-EG" dirty="0"/>
              <a:t> استخدام التقنية لدعم التقييم التكويني والختامي.</a:t>
            </a:r>
          </a:p>
          <a:p>
            <a:pPr lvl="2"/>
            <a:r>
              <a:rPr lang="ar-EG" dirty="0"/>
              <a:t>تقديم ملاحظات بناءة وفي الوقت المناسب لمتعلمين.</a:t>
            </a:r>
          </a:p>
          <a:p>
            <a:endParaRPr lang="en-GB" dirty="0"/>
          </a:p>
        </p:txBody>
      </p:sp>
    </p:spTree>
    <p:extLst>
      <p:ext uri="{BB962C8B-B14F-4D97-AF65-F5344CB8AC3E}">
        <p14:creationId xmlns:p14="http://schemas.microsoft.com/office/powerpoint/2010/main" val="14116907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C31F56E-7B11-1C33-C4C2-76F80384C0E5}"/>
              </a:ext>
            </a:extLst>
          </p:cNvPr>
          <p:cNvSpPr>
            <a:spLocks noGrp="1"/>
          </p:cNvSpPr>
          <p:nvPr>
            <p:ph type="body" sz="quarter" idx="10"/>
          </p:nvPr>
        </p:nvSpPr>
        <p:spPr/>
        <p:txBody>
          <a:bodyPr/>
          <a:lstStyle/>
          <a:p>
            <a:endParaRPr lang="en-US"/>
          </a:p>
        </p:txBody>
      </p:sp>
      <p:sp>
        <p:nvSpPr>
          <p:cNvPr id="2" name="Title 1">
            <a:extLst>
              <a:ext uri="{FF2B5EF4-FFF2-40B4-BE49-F238E27FC236}">
                <a16:creationId xmlns:a16="http://schemas.microsoft.com/office/drawing/2014/main" id="{49581562-6E0A-B3E2-3ED1-9D799451D02F}"/>
              </a:ext>
            </a:extLst>
          </p:cNvPr>
          <p:cNvSpPr>
            <a:spLocks noGrp="1"/>
          </p:cNvSpPr>
          <p:nvPr>
            <p:ph type="title"/>
          </p:nvPr>
        </p:nvSpPr>
        <p:spPr/>
        <p:txBody>
          <a:bodyPr/>
          <a:lstStyle/>
          <a:p>
            <a:r>
              <a:rPr lang="ar-EG"/>
              <a:t>التعامل مع تحديات وفرص التقنية في التعليم</a:t>
            </a:r>
          </a:p>
        </p:txBody>
      </p:sp>
      <p:sp>
        <p:nvSpPr>
          <p:cNvPr id="3" name="Content Placeholder 2">
            <a:extLst>
              <a:ext uri="{FF2B5EF4-FFF2-40B4-BE49-F238E27FC236}">
                <a16:creationId xmlns:a16="http://schemas.microsoft.com/office/drawing/2014/main" id="{E836D5D7-06E1-B9F4-730D-58E973F8DC5C}"/>
              </a:ext>
            </a:extLst>
          </p:cNvPr>
          <p:cNvSpPr>
            <a:spLocks noGrp="1"/>
          </p:cNvSpPr>
          <p:nvPr>
            <p:ph idx="1"/>
          </p:nvPr>
        </p:nvSpPr>
        <p:spPr/>
        <p:txBody>
          <a:bodyPr>
            <a:normAutofit fontScale="85000" lnSpcReduction="10000"/>
          </a:bodyPr>
          <a:lstStyle/>
          <a:p>
            <a:pPr lvl="1"/>
            <a:r>
              <a:rPr lang="ar-EG" b="1" dirty="0"/>
              <a:t> التحديات في السياق السعودي:</a:t>
            </a:r>
          </a:p>
          <a:p>
            <a:pPr lvl="2"/>
            <a:r>
              <a:rPr lang="ar-EG" b="1" dirty="0"/>
              <a:t> الفجوة الرقمية:</a:t>
            </a:r>
            <a:r>
              <a:rPr lang="ar-EG" dirty="0"/>
              <a:t> الإقرار بوجود تفاوتات محتملة في الوصول إلى التقنية والاتصال بالإنترنت بين المتعلمين، خاصةً في المناطق الريفية. مناقشة إستراتيجيات لمعالجة ذلك (مثل توفير الوصول إلى التقنية داخل المدارس، وتقديم موارد تعليمية غير متصلة بالإنترنت).</a:t>
            </a:r>
          </a:p>
          <a:p>
            <a:pPr lvl="2"/>
            <a:r>
              <a:rPr lang="ar-EG" b="1" dirty="0"/>
              <a:t>جاهزية المعلمين:</a:t>
            </a:r>
            <a:r>
              <a:rPr lang="ar-EG" dirty="0"/>
              <a:t> التأكيد على أهمية التطوير المهني المستمر لتزويد المعلمين بالمهارات والثقة اللازمة لاستخدام التقنية بفعالية.</a:t>
            </a:r>
          </a:p>
          <a:p>
            <a:pPr lvl="2"/>
            <a:r>
              <a:rPr lang="ar-EG" b="1" dirty="0"/>
              <a:t>الاعتبارات الثقافية:</a:t>
            </a:r>
          </a:p>
          <a:p>
            <a:pPr lvl="3"/>
            <a:r>
              <a:rPr lang="ar-EG" dirty="0"/>
              <a:t> مناقشة أهمية استخدام التقنية بطريقة تتماشى مع القيم الإسلامية والأعراف الثقافية.</a:t>
            </a:r>
          </a:p>
          <a:p>
            <a:pPr lvl="3"/>
            <a:r>
              <a:rPr lang="ar-EG" dirty="0"/>
              <a:t>معالجة المخاوف المحتملة بشأن التفاعلات عبر الإنترنت والخصوصية، خاصةً فيما يتعلق </a:t>
            </a:r>
            <a:r>
              <a:rPr lang="ar-SA" dirty="0"/>
              <a:t>بالمتعلمات</a:t>
            </a:r>
            <a:r>
              <a:rPr lang="ar-EG" dirty="0"/>
              <a:t>.</a:t>
            </a:r>
          </a:p>
          <a:p>
            <a:pPr lvl="2"/>
            <a:r>
              <a:rPr lang="ar-EG" b="1" dirty="0"/>
              <a:t>تشتيت انتباه المتعلمين وسوء استخدام التقنية:</a:t>
            </a:r>
          </a:p>
          <a:p>
            <a:pPr lvl="3"/>
            <a:r>
              <a:rPr lang="ar-EG" dirty="0"/>
              <a:t> تقديم إستراتيجيات لتقليل مصادر التشتيت وتعزيز الاستخدام المسؤول للتقنية.</a:t>
            </a:r>
          </a:p>
          <a:p>
            <a:pPr lvl="3"/>
            <a:r>
              <a:rPr lang="ar-EG" dirty="0"/>
              <a:t>مناقشة قضايا مثل الانتحال والتنمر الإلكتروني وكيفية التعامل معها.</a:t>
            </a:r>
          </a:p>
          <a:p>
            <a:endParaRPr lang="en-GB" dirty="0"/>
          </a:p>
        </p:txBody>
      </p:sp>
    </p:spTree>
    <p:extLst>
      <p:ext uri="{BB962C8B-B14F-4D97-AF65-F5344CB8AC3E}">
        <p14:creationId xmlns:p14="http://schemas.microsoft.com/office/powerpoint/2010/main" val="6277186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396D89-6332-4AA9-D15D-526F94FF5564}"/>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26C0F31A-9312-9038-7418-EFCF56CD5172}"/>
              </a:ext>
            </a:extLst>
          </p:cNvPr>
          <p:cNvSpPr>
            <a:spLocks noGrp="1"/>
          </p:cNvSpPr>
          <p:nvPr>
            <p:ph type="body" sz="quarter" idx="10"/>
          </p:nvPr>
        </p:nvSpPr>
        <p:spPr/>
        <p:txBody>
          <a:bodyPr/>
          <a:lstStyle/>
          <a:p>
            <a:endParaRPr lang="en-US"/>
          </a:p>
        </p:txBody>
      </p:sp>
      <p:sp>
        <p:nvSpPr>
          <p:cNvPr id="2" name="Title 1">
            <a:extLst>
              <a:ext uri="{FF2B5EF4-FFF2-40B4-BE49-F238E27FC236}">
                <a16:creationId xmlns:a16="http://schemas.microsoft.com/office/drawing/2014/main" id="{62ECB935-CFDE-B9C3-2E10-A78F65F3E45D}"/>
              </a:ext>
            </a:extLst>
          </p:cNvPr>
          <p:cNvSpPr>
            <a:spLocks noGrp="1"/>
          </p:cNvSpPr>
          <p:nvPr>
            <p:ph type="title"/>
          </p:nvPr>
        </p:nvSpPr>
        <p:spPr/>
        <p:txBody>
          <a:bodyPr/>
          <a:lstStyle/>
          <a:p>
            <a:r>
              <a:rPr lang="ar-EG"/>
              <a:t>التعامل مع تحديات وفرص التقنية في التعليم</a:t>
            </a:r>
          </a:p>
        </p:txBody>
      </p:sp>
      <p:sp>
        <p:nvSpPr>
          <p:cNvPr id="3" name="Content Placeholder 2">
            <a:extLst>
              <a:ext uri="{FF2B5EF4-FFF2-40B4-BE49-F238E27FC236}">
                <a16:creationId xmlns:a16="http://schemas.microsoft.com/office/drawing/2014/main" id="{CBE8D509-B4E0-A122-380F-E286E7E8CECE}"/>
              </a:ext>
            </a:extLst>
          </p:cNvPr>
          <p:cNvSpPr>
            <a:spLocks noGrp="1"/>
          </p:cNvSpPr>
          <p:nvPr>
            <p:ph idx="1"/>
          </p:nvPr>
        </p:nvSpPr>
        <p:spPr/>
        <p:txBody>
          <a:bodyPr>
            <a:normAutofit/>
          </a:bodyPr>
          <a:lstStyle/>
          <a:p>
            <a:pPr lvl="1"/>
            <a:r>
              <a:rPr lang="ar-EG" b="1" dirty="0"/>
              <a:t> الفرص في السياق السعودي:</a:t>
            </a:r>
          </a:p>
          <a:p>
            <a:pPr lvl="2"/>
            <a:r>
              <a:rPr lang="ar-EG" b="1" dirty="0"/>
              <a:t> تعزيز المشاركة:</a:t>
            </a:r>
            <a:r>
              <a:rPr lang="ar-EG" dirty="0"/>
              <a:t> عرض أمثلة على كيفية جعل التعلم أكثر تفاعلية وجاذبية للمتعلمين السعوديين باستخدام التقنية (مثل التعلّم القائم على الألعاب، والرحلات الافتراضية إلى المواقع التاريخية).</a:t>
            </a:r>
          </a:p>
          <a:p>
            <a:pPr lvl="2"/>
            <a:r>
              <a:rPr lang="ar-EG" b="1" dirty="0"/>
              <a:t>التعلم الشخصي:</a:t>
            </a:r>
            <a:r>
              <a:rPr lang="ar-EG" dirty="0"/>
              <a:t> تسليط الضوء على قدرة التقنية على تلبية الاحتياجات وأنماط التعلم الفردية.</a:t>
            </a:r>
          </a:p>
          <a:p>
            <a:pPr lvl="2"/>
            <a:r>
              <a:rPr lang="ar-EG" b="1" dirty="0"/>
              <a:t>تنمية الثقافة الرقمية:</a:t>
            </a:r>
            <a:r>
              <a:rPr lang="ar-EG" dirty="0"/>
              <a:t> التأكيد على أهمية تزويد المتعلمين بالمهارات الرقمية اللازمة للنجاح في القرن الحادي والعشرين.</a:t>
            </a:r>
          </a:p>
          <a:p>
            <a:pPr lvl="2"/>
            <a:r>
              <a:rPr lang="ar-EG" b="1" dirty="0"/>
              <a:t>التعاون والتواصل:</a:t>
            </a:r>
            <a:r>
              <a:rPr lang="ar-EG" dirty="0"/>
              <a:t> إظهار كيف يمكن للتقنية تسهيل التعاون والتواصل بين المتعلمين وبين </a:t>
            </a:r>
            <a:r>
              <a:rPr lang="ar-SA" dirty="0"/>
              <a:t>المتعلمين</a:t>
            </a:r>
            <a:r>
              <a:rPr lang="ar-EG" dirty="0"/>
              <a:t> والمعلمين.</a:t>
            </a:r>
          </a:p>
          <a:p>
            <a:endParaRPr lang="en-GB" dirty="0"/>
          </a:p>
        </p:txBody>
      </p:sp>
    </p:spTree>
    <p:extLst>
      <p:ext uri="{BB962C8B-B14F-4D97-AF65-F5344CB8AC3E}">
        <p14:creationId xmlns:p14="http://schemas.microsoft.com/office/powerpoint/2010/main" val="32892631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51A8FD-003B-931B-A277-1BCC5B205ADE}"/>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A1FDD4E8-C7C5-0396-63B5-1D912E399730}"/>
              </a:ext>
            </a:extLst>
          </p:cNvPr>
          <p:cNvSpPr>
            <a:spLocks noGrp="1"/>
          </p:cNvSpPr>
          <p:nvPr>
            <p:ph type="body" sz="quarter" idx="10"/>
          </p:nvPr>
        </p:nvSpPr>
        <p:spPr/>
        <p:txBody>
          <a:bodyPr/>
          <a:lstStyle/>
          <a:p>
            <a:endParaRPr lang="en-US"/>
          </a:p>
        </p:txBody>
      </p:sp>
      <p:sp>
        <p:nvSpPr>
          <p:cNvPr id="2" name="Title 1">
            <a:extLst>
              <a:ext uri="{FF2B5EF4-FFF2-40B4-BE49-F238E27FC236}">
                <a16:creationId xmlns:a16="http://schemas.microsoft.com/office/drawing/2014/main" id="{D67CB6D2-215E-44D6-6FCF-629319D24238}"/>
              </a:ext>
            </a:extLst>
          </p:cNvPr>
          <p:cNvSpPr>
            <a:spLocks noGrp="1"/>
          </p:cNvSpPr>
          <p:nvPr>
            <p:ph type="title"/>
          </p:nvPr>
        </p:nvSpPr>
        <p:spPr/>
        <p:txBody>
          <a:bodyPr>
            <a:normAutofit/>
          </a:bodyPr>
          <a:lstStyle/>
          <a:p>
            <a:r>
              <a:rPr lang="ar-EG" dirty="0"/>
              <a:t>إستراتيجيات عملية لإدارة التعلم والمتعلمين</a:t>
            </a:r>
          </a:p>
        </p:txBody>
      </p:sp>
      <p:sp>
        <p:nvSpPr>
          <p:cNvPr id="3" name="Content Placeholder 2">
            <a:extLst>
              <a:ext uri="{FF2B5EF4-FFF2-40B4-BE49-F238E27FC236}">
                <a16:creationId xmlns:a16="http://schemas.microsoft.com/office/drawing/2014/main" id="{C84D77C0-F615-2A65-EFE4-857ADAB86AC8}"/>
              </a:ext>
            </a:extLst>
          </p:cNvPr>
          <p:cNvSpPr>
            <a:spLocks noGrp="1"/>
          </p:cNvSpPr>
          <p:nvPr>
            <p:ph idx="1"/>
          </p:nvPr>
        </p:nvSpPr>
        <p:spPr/>
        <p:txBody>
          <a:bodyPr>
            <a:normAutofit/>
          </a:bodyPr>
          <a:lstStyle/>
          <a:p>
            <a:pPr lvl="1"/>
            <a:r>
              <a:rPr lang="ar-EG" b="1" dirty="0"/>
              <a:t>وضع قواعد وتوقعات واضحة:</a:t>
            </a:r>
          </a:p>
          <a:p>
            <a:pPr lvl="2"/>
            <a:r>
              <a:rPr lang="ar-EG" dirty="0"/>
              <a:t> إعداد عقد للمواطنة الرقمية مع المتعلمين يوضح السلوك المسؤول عبر الإنترنت.</a:t>
            </a:r>
          </a:p>
          <a:p>
            <a:pPr lvl="2"/>
            <a:r>
              <a:rPr lang="ar-EG" dirty="0"/>
              <a:t>التواصل الواضح بشأن التوقعات المتعلقة بالمشاركة الإلكترونية، والواجبات، والمواعيد النهائية.</a:t>
            </a:r>
          </a:p>
          <a:p>
            <a:pPr lvl="1"/>
            <a:r>
              <a:rPr lang="ar-EG" b="1" dirty="0"/>
              <a:t>استخدام مجموعة متنوعة من الأدوات الرقمية:</a:t>
            </a:r>
          </a:p>
          <a:p>
            <a:pPr lvl="2"/>
            <a:r>
              <a:rPr lang="ar-EG" dirty="0"/>
              <a:t> تقديم مجموعة من الأدوات لأغراض مختلفة (مثل التواصل، التعاون، إنشاء المحتوى، التقييم).</a:t>
            </a:r>
          </a:p>
          <a:p>
            <a:pPr lvl="2"/>
            <a:r>
              <a:rPr lang="ar-EG" dirty="0"/>
              <a:t>توفير إرشادات حول كيفية استخدام هذه الأدوات بفعالية.</a:t>
            </a:r>
          </a:p>
          <a:p>
            <a:pPr lvl="1"/>
            <a:r>
              <a:rPr lang="ar-EG" b="1" dirty="0"/>
              <a:t>تصميم أنشطة جذابة:</a:t>
            </a:r>
          </a:p>
          <a:p>
            <a:pPr lvl="2"/>
            <a:r>
              <a:rPr lang="ar-EG" dirty="0"/>
              <a:t> دمج عناصر تفاعلية مثل الاختبارات القصيرة، والاستطلاعات، والمناقشات، والوسائط المتعددة.</a:t>
            </a:r>
          </a:p>
          <a:p>
            <a:pPr lvl="2"/>
            <a:r>
              <a:rPr lang="ar-EG" dirty="0"/>
              <a:t>استخدم أساليب التعلم القائمة على </a:t>
            </a:r>
            <a:r>
              <a:rPr lang="ar-SA" dirty="0"/>
              <a:t>المشروعات</a:t>
            </a:r>
            <a:r>
              <a:rPr lang="ar-EG" dirty="0"/>
              <a:t> والتعلم القائم على الاستقصاء.</a:t>
            </a:r>
          </a:p>
          <a:p>
            <a:endParaRPr lang="en-GB" dirty="0"/>
          </a:p>
        </p:txBody>
      </p:sp>
    </p:spTree>
    <p:extLst>
      <p:ext uri="{BB962C8B-B14F-4D97-AF65-F5344CB8AC3E}">
        <p14:creationId xmlns:p14="http://schemas.microsoft.com/office/powerpoint/2010/main" val="37693957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C15D9BDC-A016-FA9A-BB44-F83B42D3D823}"/>
              </a:ext>
            </a:extLst>
          </p:cNvPr>
          <p:cNvSpPr>
            <a:spLocks noGrp="1"/>
          </p:cNvSpPr>
          <p:nvPr>
            <p:ph type="body" sz="quarter" idx="10"/>
          </p:nvPr>
        </p:nvSpPr>
        <p:spPr/>
        <p:txBody>
          <a:bodyPr/>
          <a:lstStyle/>
          <a:p>
            <a:endParaRPr lang="en-US"/>
          </a:p>
        </p:txBody>
      </p:sp>
      <p:sp>
        <p:nvSpPr>
          <p:cNvPr id="2" name="Title 1">
            <a:extLst>
              <a:ext uri="{FF2B5EF4-FFF2-40B4-BE49-F238E27FC236}">
                <a16:creationId xmlns:a16="http://schemas.microsoft.com/office/drawing/2014/main" id="{A4159828-6D67-9981-FE12-556142CF65EC}"/>
              </a:ext>
            </a:extLst>
          </p:cNvPr>
          <p:cNvSpPr>
            <a:spLocks noGrp="1"/>
          </p:cNvSpPr>
          <p:nvPr>
            <p:ph type="title"/>
          </p:nvPr>
        </p:nvSpPr>
        <p:spPr/>
        <p:txBody>
          <a:bodyPr>
            <a:normAutofit/>
          </a:bodyPr>
          <a:lstStyle/>
          <a:p>
            <a:r>
              <a:rPr lang="ar-EG" dirty="0"/>
              <a:t>إستراتيجيات عملية لإدارة التعلم والمتعلمين</a:t>
            </a:r>
          </a:p>
        </p:txBody>
      </p:sp>
      <p:sp>
        <p:nvSpPr>
          <p:cNvPr id="3" name="Content Placeholder 2">
            <a:extLst>
              <a:ext uri="{FF2B5EF4-FFF2-40B4-BE49-F238E27FC236}">
                <a16:creationId xmlns:a16="http://schemas.microsoft.com/office/drawing/2014/main" id="{35422188-5053-1FBA-9481-E93512A74879}"/>
              </a:ext>
            </a:extLst>
          </p:cNvPr>
          <p:cNvSpPr>
            <a:spLocks noGrp="1"/>
          </p:cNvSpPr>
          <p:nvPr>
            <p:ph idx="1"/>
          </p:nvPr>
        </p:nvSpPr>
        <p:spPr/>
        <p:txBody>
          <a:bodyPr>
            <a:normAutofit/>
          </a:bodyPr>
          <a:lstStyle/>
          <a:p>
            <a:pPr lvl="1"/>
            <a:r>
              <a:rPr lang="ar-EG" b="1" dirty="0"/>
              <a:t>مراقبة التقدم وتقديم الملاحظات:</a:t>
            </a:r>
          </a:p>
          <a:p>
            <a:pPr lvl="2"/>
            <a:r>
              <a:rPr lang="ar-EG" dirty="0"/>
              <a:t> استخدم التقنية لتتبع مشاركة المتعلمين وتقدمهم.</a:t>
            </a:r>
          </a:p>
          <a:p>
            <a:pPr lvl="2"/>
            <a:r>
              <a:rPr lang="ar-EG" dirty="0"/>
              <a:t>تقديم ملاحظات بناءة وفي الوقت المناسب حول أعمال المتعلمين.</a:t>
            </a:r>
          </a:p>
          <a:p>
            <a:pPr lvl="1"/>
            <a:r>
              <a:rPr lang="ar-EG" b="1" dirty="0"/>
              <a:t>تعزيز المواطنة الرقمية المسؤولة:</a:t>
            </a:r>
          </a:p>
          <a:p>
            <a:pPr lvl="2"/>
            <a:r>
              <a:rPr lang="ar-EG" dirty="0"/>
              <a:t> تعليم المتعلمين حول السلامة على الإنترنت، والخصوصية، والسلوك الأخلاقي.</a:t>
            </a:r>
          </a:p>
          <a:p>
            <a:pPr lvl="2"/>
            <a:r>
              <a:rPr lang="ar-EG" dirty="0"/>
              <a:t>مناقشة أهمية احترام الملكية الفكرية وتجنب السرقة الأدبية.</a:t>
            </a:r>
          </a:p>
          <a:p>
            <a:endParaRPr lang="en-GB" dirty="0"/>
          </a:p>
        </p:txBody>
      </p:sp>
    </p:spTree>
    <p:extLst>
      <p:ext uri="{BB962C8B-B14F-4D97-AF65-F5344CB8AC3E}">
        <p14:creationId xmlns:p14="http://schemas.microsoft.com/office/powerpoint/2010/main" val="9334237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F262322-758F-EB04-DA4C-35E4081901FC}"/>
              </a:ext>
            </a:extLst>
          </p:cNvPr>
          <p:cNvSpPr>
            <a:spLocks noGrp="1"/>
          </p:cNvSpPr>
          <p:nvPr>
            <p:ph type="body" sz="quarter" idx="10"/>
          </p:nvPr>
        </p:nvSpPr>
        <p:spPr/>
        <p:txBody>
          <a:bodyPr/>
          <a:lstStyle/>
          <a:p>
            <a:endParaRPr lang="en-US"/>
          </a:p>
        </p:txBody>
      </p:sp>
      <p:sp>
        <p:nvSpPr>
          <p:cNvPr id="2" name="Title 1">
            <a:extLst>
              <a:ext uri="{FF2B5EF4-FFF2-40B4-BE49-F238E27FC236}">
                <a16:creationId xmlns:a16="http://schemas.microsoft.com/office/drawing/2014/main" id="{CF52F8C6-26E0-4044-96BF-BF236408F5B7}"/>
              </a:ext>
            </a:extLst>
          </p:cNvPr>
          <p:cNvSpPr>
            <a:spLocks noGrp="1"/>
          </p:cNvSpPr>
          <p:nvPr>
            <p:ph type="title"/>
          </p:nvPr>
        </p:nvSpPr>
        <p:spPr/>
        <p:txBody>
          <a:bodyPr/>
          <a:lstStyle/>
          <a:p>
            <a:r>
              <a:rPr lang="ar-EG"/>
              <a:t>الختام</a:t>
            </a:r>
          </a:p>
        </p:txBody>
      </p:sp>
      <p:sp>
        <p:nvSpPr>
          <p:cNvPr id="3" name="Content Placeholder 2">
            <a:extLst>
              <a:ext uri="{FF2B5EF4-FFF2-40B4-BE49-F238E27FC236}">
                <a16:creationId xmlns:a16="http://schemas.microsoft.com/office/drawing/2014/main" id="{0E5261C7-2BC2-8A0F-B832-7F497D9881B5}"/>
              </a:ext>
            </a:extLst>
          </p:cNvPr>
          <p:cNvSpPr>
            <a:spLocks noGrp="1"/>
          </p:cNvSpPr>
          <p:nvPr>
            <p:ph idx="1"/>
          </p:nvPr>
        </p:nvSpPr>
        <p:spPr/>
        <p:txBody>
          <a:bodyPr/>
          <a:lstStyle/>
          <a:p>
            <a:pPr lvl="1"/>
            <a:r>
              <a:rPr lang="ar-EG"/>
              <a:t>"واصل استكشاف واختبار استخدام التقنية في ممارساتك التعليمية."</a:t>
            </a:r>
          </a:p>
          <a:p>
            <a:pPr lvl="1"/>
            <a:r>
              <a:rPr lang="ar-EG"/>
              <a:t>"تأمل في تجاربك وابحث عن فرص للنمو."</a:t>
            </a:r>
          </a:p>
          <a:p>
            <a:endParaRPr lang="en-GB" dirty="0"/>
          </a:p>
          <a:p>
            <a:r>
              <a:rPr lang="ar-EG"/>
              <a:t>الأسئلة؟</a:t>
            </a:r>
          </a:p>
        </p:txBody>
      </p:sp>
    </p:spTree>
    <p:extLst>
      <p:ext uri="{BB962C8B-B14F-4D97-AF65-F5344CB8AC3E}">
        <p14:creationId xmlns:p14="http://schemas.microsoft.com/office/powerpoint/2010/main" val="24961746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1678891-C685-77BD-EFC5-F463B9226EEC}"/>
              </a:ext>
            </a:extLst>
          </p:cNvPr>
          <p:cNvSpPr>
            <a:spLocks noGrp="1"/>
          </p:cNvSpPr>
          <p:nvPr>
            <p:ph type="body" sz="quarter" idx="10"/>
          </p:nvPr>
        </p:nvSpPr>
        <p:spPr/>
        <p:txBody>
          <a:bodyPr/>
          <a:lstStyle/>
          <a:p>
            <a:endParaRPr lang="en-US"/>
          </a:p>
        </p:txBody>
      </p:sp>
      <p:sp>
        <p:nvSpPr>
          <p:cNvPr id="3" name="Text Placeholder 2">
            <a:extLst>
              <a:ext uri="{FF2B5EF4-FFF2-40B4-BE49-F238E27FC236}">
                <a16:creationId xmlns:a16="http://schemas.microsoft.com/office/drawing/2014/main" id="{1F63E759-5B64-2309-4078-D5C74A6A21FB}"/>
              </a:ext>
            </a:extLst>
          </p:cNvPr>
          <p:cNvSpPr>
            <a:spLocks noGrp="1"/>
          </p:cNvSpPr>
          <p:nvPr>
            <p:ph type="body" sz="quarter" idx="22"/>
          </p:nvPr>
        </p:nvSpPr>
        <p:spPr/>
        <p:txBody>
          <a:bodyPr/>
          <a:lstStyle/>
          <a:p>
            <a:r>
              <a:rPr lang="ar-SA" dirty="0"/>
              <a:t>شكــــــــــــــرا</a:t>
            </a:r>
            <a:endParaRPr lang="en-US" dirty="0"/>
          </a:p>
        </p:txBody>
      </p:sp>
    </p:spTree>
    <p:extLst>
      <p:ext uri="{BB962C8B-B14F-4D97-AF65-F5344CB8AC3E}">
        <p14:creationId xmlns:p14="http://schemas.microsoft.com/office/powerpoint/2010/main" val="23695563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6193677"/>
      </p:ext>
    </p:extLst>
  </p:cSld>
  <p:clrMapOvr>
    <a:masterClrMapping/>
  </p:clrMapOvr>
</p:sld>
</file>

<file path=ppt/theme/theme1.xml><?xml version="1.0" encoding="utf-8"?>
<a:theme xmlns:a="http://schemas.openxmlformats.org/drawingml/2006/main" name="Office Theme">
  <a:themeElements>
    <a:clrScheme name="Custom 22">
      <a:dk1>
        <a:srgbClr val="F5F5F5"/>
      </a:dk1>
      <a:lt1>
        <a:srgbClr val="F5F5F5"/>
      </a:lt1>
      <a:dk2>
        <a:srgbClr val="068189"/>
      </a:dk2>
      <a:lt2>
        <a:srgbClr val="F5F5F5"/>
      </a:lt2>
      <a:accent1>
        <a:srgbClr val="172A52"/>
      </a:accent1>
      <a:accent2>
        <a:srgbClr val="3C2A6F"/>
      </a:accent2>
      <a:accent3>
        <a:srgbClr val="A5A5A5"/>
      </a:accent3>
      <a:accent4>
        <a:srgbClr val="D6A449"/>
      </a:accent4>
      <a:accent5>
        <a:srgbClr val="2A8563"/>
      </a:accent5>
      <a:accent6>
        <a:srgbClr val="068189"/>
      </a:accent6>
      <a:hlink>
        <a:srgbClr val="3C2A6F"/>
      </a:hlink>
      <a:folHlink>
        <a:srgbClr val="2A8563"/>
      </a:folHlink>
    </a:clrScheme>
    <a:fontScheme name="Custom 8">
      <a:majorFont>
        <a:latin typeface="Readex Pro SemiBold"/>
        <a:ea typeface=""/>
        <a:cs typeface="Readex Pro SemiBold"/>
      </a:majorFont>
      <a:minorFont>
        <a:latin typeface="Readex Pro Light"/>
        <a:ea typeface=""/>
        <a:cs typeface="Readex Pro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16105</TotalTime>
  <Words>759</Words>
  <Application>Microsoft Office PowerPoint</Application>
  <PresentationFormat>Widescreen</PresentationFormat>
  <Paragraphs>80</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PowerPoint Presentation</vt:lpstr>
      <vt:lpstr>المشهد التعليمي المتطور في المملكة العربية السعودية</vt:lpstr>
      <vt:lpstr>ما هي بيئات التعلم المدعومة بالتقنية؟</vt:lpstr>
      <vt:lpstr>ربط نظريات التعلم بتكامل التقنية</vt:lpstr>
      <vt:lpstr>المبادئ الأساسية لإدارة التعلم المدعوم بالتقنية</vt:lpstr>
      <vt:lpstr>المبادئ الأساسية لإدارة التعلم المدعوم بالتقنية</vt:lpstr>
      <vt:lpstr>التعامل مع تحديات وفرص التقنية في التعليم</vt:lpstr>
      <vt:lpstr>التعامل مع تحديات وفرص التقنية في التعليم</vt:lpstr>
      <vt:lpstr>إستراتيجيات عملية لإدارة التعلم والمتعلمين</vt:lpstr>
      <vt:lpstr>إستراتيجيات عملية لإدارة التعلم والمتعلمين</vt:lpstr>
      <vt:lpstr>الختام</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Rawan alhussaini</dc:creator>
  <cp:lastModifiedBy>Lnah Abdullah Abduljalil SD00255</cp:lastModifiedBy>
  <cp:revision>106</cp:revision>
  <dcterms:created xsi:type="dcterms:W3CDTF">2023-08-09T11:24:03Z</dcterms:created>
  <dcterms:modified xsi:type="dcterms:W3CDTF">2026-09-13T10:41:23Z</dcterms:modified>
</cp:coreProperties>
</file>