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58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35"/>
    <a:srgbClr val="9EFF29"/>
    <a:srgbClr val="C80064"/>
    <a:srgbClr val="C33A1F"/>
    <a:srgbClr val="0000CC"/>
    <a:srgbClr val="FF2549"/>
    <a:srgbClr val="007033"/>
    <a:srgbClr val="D6370C"/>
    <a:srgbClr val="1D3A00"/>
    <a:srgbClr val="FF8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9" d="100"/>
          <a:sy n="129" d="100"/>
        </p:scale>
        <p:origin x="-348" y="-6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8/13/2018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7703" y="1784556"/>
            <a:ext cx="8229600" cy="1688688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0328" y="3694468"/>
            <a:ext cx="8229600" cy="678426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47" y="224337"/>
            <a:ext cx="8259098" cy="763526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4" y="1312606"/>
            <a:ext cx="8246070" cy="3465870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2106" y="406537"/>
            <a:ext cx="6283782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238" y="1268361"/>
            <a:ext cx="6304935" cy="3420136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92" y="271648"/>
            <a:ext cx="8093365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31" y="1655517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131" y="2127914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252" y="1655517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252" y="2127914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=""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949" y="1895168"/>
            <a:ext cx="8192728" cy="1445337"/>
          </a:xfrm>
        </p:spPr>
        <p:txBody>
          <a:bodyPr>
            <a:normAutofit/>
          </a:bodyPr>
          <a:lstStyle/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575" y="3753458"/>
            <a:ext cx="8192728" cy="730043"/>
          </a:xfrm>
        </p:spPr>
        <p:txBody>
          <a:bodyPr/>
          <a:lstStyle/>
          <a:p>
            <a:r>
              <a:rPr lang="en-US" dirty="0"/>
              <a:t>FPPT.com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Effective Presentations</a:t>
            </a:r>
          </a:p>
          <a:p>
            <a:r>
              <a:rPr lang="en-US" dirty="0"/>
              <a:t>Using Awesome Backgrounds</a:t>
            </a:r>
          </a:p>
          <a:p>
            <a:r>
              <a:rPr lang="en-US" dirty="0"/>
              <a:t>Engage your Audience</a:t>
            </a:r>
          </a:p>
          <a:p>
            <a:r>
              <a:rPr lang="en-US" dirty="0"/>
              <a:t>Capture Audience Attention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Effective Presentations</a:t>
            </a:r>
          </a:p>
          <a:p>
            <a:r>
              <a:rPr lang="en-US" dirty="0"/>
              <a:t>Using Awesome Backgrounds</a:t>
            </a:r>
          </a:p>
          <a:p>
            <a:r>
              <a:rPr lang="en-US" dirty="0"/>
              <a:t>Engage your Audience</a:t>
            </a:r>
          </a:p>
          <a:p>
            <a:r>
              <a:rPr lang="en-US" dirty="0"/>
              <a:t>Capture Audience Attention</a:t>
            </a: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Product 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Feature 1</a:t>
            </a:r>
          </a:p>
          <a:p>
            <a:r>
              <a:rPr lang="en-US"/>
              <a:t>Feature 2</a:t>
            </a:r>
          </a:p>
          <a:p>
            <a:r>
              <a:rPr lang="en-US"/>
              <a:t>Feature 3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Product B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/>
              <a:t>Feature 1</a:t>
            </a:r>
          </a:p>
          <a:p>
            <a:r>
              <a:rPr lang="en-US"/>
              <a:t>Feature 2</a:t>
            </a:r>
          </a:p>
          <a:p>
            <a:r>
              <a:rPr lang="en-US"/>
              <a:t>Feature 3</a:t>
            </a:r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websites\free-power-point-templates\2012\log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On-screen Show (16:9)</PresentationFormat>
  <Paragraphs>22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Click to edit  Master title style</vt:lpstr>
      <vt:lpstr>Slide Title</vt:lpstr>
      <vt:lpstr>Slide Title</vt:lpstr>
      <vt:lpstr>Slide Title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2018-08-13T12:58:48Z</dcterms:modified>
</cp:coreProperties>
</file>